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4"/>
  </p:notesMasterIdLst>
  <p:sldIdLst>
    <p:sldId id="317" r:id="rId6"/>
    <p:sldId id="323" r:id="rId7"/>
    <p:sldId id="438" r:id="rId8"/>
    <p:sldId id="439" r:id="rId9"/>
    <p:sldId id="444" r:id="rId10"/>
    <p:sldId id="446" r:id="rId11"/>
    <p:sldId id="447" r:id="rId12"/>
    <p:sldId id="445" r:id="rId13"/>
    <p:sldId id="448" r:id="rId14"/>
    <p:sldId id="449" r:id="rId15"/>
    <p:sldId id="450" r:id="rId16"/>
    <p:sldId id="437" r:id="rId17"/>
    <p:sldId id="431" r:id="rId18"/>
    <p:sldId id="441" r:id="rId19"/>
    <p:sldId id="440" r:id="rId20"/>
    <p:sldId id="451" r:id="rId21"/>
    <p:sldId id="442" r:id="rId22"/>
    <p:sldId id="43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1"/>
    <a:srgbClr val="4BD0FF"/>
    <a:srgbClr val="C2EFFA"/>
    <a:srgbClr val="A3E7F7"/>
    <a:srgbClr val="EECCFC"/>
    <a:srgbClr val="D784F8"/>
    <a:srgbClr val="CEE0C6"/>
    <a:srgbClr val="91C46E"/>
    <a:srgbClr val="C5E0B2"/>
    <a:srgbClr val="A4C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186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1.wdp"/><Relationship Id="rId1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1.wdp"/><Relationship Id="rId1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F77B8-58D1-4B80-9D9B-97322E1D39E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7DD420B-8E96-41FB-AEF2-7801B32F6549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pl-PL" sz="2200" dirty="0"/>
            <a:t>mazowieckie miejscowości </a:t>
          </a:r>
          <a:br>
            <a:rPr lang="pl-PL" sz="2200" dirty="0"/>
          </a:br>
          <a:r>
            <a:rPr lang="pl-PL" sz="2200" dirty="0"/>
            <a:t>w czołówkach rankingów </a:t>
          </a:r>
          <a:br>
            <a:rPr lang="pl-PL" sz="2200" dirty="0"/>
          </a:br>
          <a:r>
            <a:rPr lang="pl-PL" sz="2200" dirty="0"/>
            <a:t>złej jakości powietrza</a:t>
          </a:r>
        </a:p>
      </dgm:t>
    </dgm:pt>
    <dgm:pt modelId="{0461EAD6-6E04-433E-A620-AFC01465CF40}" type="parTrans" cxnId="{BBFC174D-AD56-4811-AB23-AEB01A175DE8}">
      <dgm:prSet/>
      <dgm:spPr/>
      <dgm:t>
        <a:bodyPr/>
        <a:lstStyle/>
        <a:p>
          <a:endParaRPr lang="pl-PL" sz="2200"/>
        </a:p>
      </dgm:t>
    </dgm:pt>
    <dgm:pt modelId="{6528F3EB-5F75-4780-8691-DEBAB75C6031}" type="sibTrans" cxnId="{BBFC174D-AD56-4811-AB23-AEB01A175DE8}">
      <dgm:prSet/>
      <dgm:spPr/>
      <dgm:t>
        <a:bodyPr/>
        <a:lstStyle/>
        <a:p>
          <a:endParaRPr lang="pl-PL" sz="2200"/>
        </a:p>
      </dgm:t>
    </dgm:pt>
    <dgm:pt modelId="{527DE22D-0521-4931-9E03-5A09A1EC11F2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pl-PL" sz="2200" dirty="0"/>
            <a:t>270 powiadomień GIOŚ </a:t>
          </a:r>
          <a:br>
            <a:rPr lang="pl-PL" sz="2200" dirty="0"/>
          </a:br>
          <a:r>
            <a:rPr lang="pl-PL" sz="2200" dirty="0"/>
            <a:t>od 2018 r. do końca 2021 r.</a:t>
          </a:r>
        </a:p>
      </dgm:t>
    </dgm:pt>
    <dgm:pt modelId="{B99866C6-C3CB-46AD-8200-5E1DCBE5C95B}" type="parTrans" cxnId="{48F325CC-7478-494D-BCF5-BB9E6DA824E8}">
      <dgm:prSet/>
      <dgm:spPr/>
      <dgm:t>
        <a:bodyPr/>
        <a:lstStyle/>
        <a:p>
          <a:endParaRPr lang="pl-PL" sz="2200"/>
        </a:p>
      </dgm:t>
    </dgm:pt>
    <dgm:pt modelId="{9FF79DAA-1111-4824-A224-622B0075E959}" type="sibTrans" cxnId="{48F325CC-7478-494D-BCF5-BB9E6DA824E8}">
      <dgm:prSet/>
      <dgm:spPr/>
      <dgm:t>
        <a:bodyPr/>
        <a:lstStyle/>
        <a:p>
          <a:endParaRPr lang="pl-PL" sz="2200"/>
        </a:p>
      </dgm:t>
    </dgm:pt>
    <dgm:pt modelId="{76433108-08BA-4BAB-8D98-461C4D17B349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pl-PL" sz="2200" dirty="0"/>
            <a:t>Wyrok TSUE w zakresie długotrwałego przekraczania norm PM10 i niewłaściwej transpozycji prawa UE</a:t>
          </a:r>
        </a:p>
      </dgm:t>
    </dgm:pt>
    <dgm:pt modelId="{D1C192F7-4F9F-4DF2-9E99-7FAB85B67AC5}" type="parTrans" cxnId="{C99F1C50-BAB6-4023-A167-FD6F249BF8B8}">
      <dgm:prSet/>
      <dgm:spPr/>
      <dgm:t>
        <a:bodyPr/>
        <a:lstStyle/>
        <a:p>
          <a:endParaRPr lang="pl-PL" sz="2200"/>
        </a:p>
      </dgm:t>
    </dgm:pt>
    <dgm:pt modelId="{EBF36BA0-0CCA-433F-BEB1-E76CF3F3BA2D}" type="sibTrans" cxnId="{C99F1C50-BAB6-4023-A167-FD6F249BF8B8}">
      <dgm:prSet/>
      <dgm:spPr/>
      <dgm:t>
        <a:bodyPr/>
        <a:lstStyle/>
        <a:p>
          <a:endParaRPr lang="pl-PL" sz="2200"/>
        </a:p>
      </dgm:t>
    </dgm:pt>
    <dgm:pt modelId="{76569659-C99F-4767-9EC8-37F4911E32A3}" type="pres">
      <dgm:prSet presAssocID="{733F77B8-58D1-4B80-9D9B-97322E1D39E9}" presName="linearFlow" presStyleCnt="0">
        <dgm:presLayoutVars>
          <dgm:dir/>
          <dgm:resizeHandles val="exact"/>
        </dgm:presLayoutVars>
      </dgm:prSet>
      <dgm:spPr/>
    </dgm:pt>
    <dgm:pt modelId="{1180764D-E076-4407-BE6E-CB64B8CE74CF}" type="pres">
      <dgm:prSet presAssocID="{527DE22D-0521-4931-9E03-5A09A1EC11F2}" presName="composite" presStyleCnt="0"/>
      <dgm:spPr/>
    </dgm:pt>
    <dgm:pt modelId="{21049672-2681-419B-934B-B4224ED9489A}" type="pres">
      <dgm:prSet presAssocID="{527DE22D-0521-4931-9E03-5A09A1EC11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8672F6-023C-40F1-AC10-12C0ED1FC829}" type="pres">
      <dgm:prSet presAssocID="{527DE22D-0521-4931-9E03-5A09A1EC11F2}" presName="txShp" presStyleLbl="node1" presStyleIdx="0" presStyleCnt="3" custScaleX="104806">
        <dgm:presLayoutVars>
          <dgm:bulletEnabled val="1"/>
        </dgm:presLayoutVars>
      </dgm:prSet>
      <dgm:spPr/>
    </dgm:pt>
    <dgm:pt modelId="{20944072-4566-4AFA-A0F9-754A9F65E720}" type="pres">
      <dgm:prSet presAssocID="{9FF79DAA-1111-4824-A224-622B0075E959}" presName="spacing" presStyleCnt="0"/>
      <dgm:spPr/>
    </dgm:pt>
    <dgm:pt modelId="{2CD2D891-ADBB-4882-A099-DDD659A64083}" type="pres">
      <dgm:prSet presAssocID="{F7DD420B-8E96-41FB-AEF2-7801B32F6549}" presName="composite" presStyleCnt="0"/>
      <dgm:spPr/>
    </dgm:pt>
    <dgm:pt modelId="{87ADC7BE-FD9B-4E87-BC96-780D58E02367}" type="pres">
      <dgm:prSet presAssocID="{F7DD420B-8E96-41FB-AEF2-7801B32F654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7D3EEE1-A9E6-4560-8132-457E986A8CB3}" type="pres">
      <dgm:prSet presAssocID="{F7DD420B-8E96-41FB-AEF2-7801B32F6549}" presName="txShp" presStyleLbl="node1" presStyleIdx="1" presStyleCnt="3" custScaleX="105073">
        <dgm:presLayoutVars>
          <dgm:bulletEnabled val="1"/>
        </dgm:presLayoutVars>
      </dgm:prSet>
      <dgm:spPr/>
    </dgm:pt>
    <dgm:pt modelId="{81690F43-0E35-4054-8CC5-BDAA84FBBB23}" type="pres">
      <dgm:prSet presAssocID="{6528F3EB-5F75-4780-8691-DEBAB75C6031}" presName="spacing" presStyleCnt="0"/>
      <dgm:spPr/>
    </dgm:pt>
    <dgm:pt modelId="{5C5E2936-6F91-4962-89C7-E32E735C3DB9}" type="pres">
      <dgm:prSet presAssocID="{76433108-08BA-4BAB-8D98-461C4D17B349}" presName="composite" presStyleCnt="0"/>
      <dgm:spPr/>
    </dgm:pt>
    <dgm:pt modelId="{E27D598A-EB47-4726-BF8B-6A1F3DC4C901}" type="pres">
      <dgm:prSet presAssocID="{76433108-08BA-4BAB-8D98-461C4D17B34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C38C3A-8438-4E53-A473-5B9EF413F088}" type="pres">
      <dgm:prSet presAssocID="{76433108-08BA-4BAB-8D98-461C4D17B349}" presName="txShp" presStyleLbl="node1" presStyleIdx="2" presStyleCnt="3" custScaleX="106208" custScaleY="128550">
        <dgm:presLayoutVars>
          <dgm:bulletEnabled val="1"/>
        </dgm:presLayoutVars>
      </dgm:prSet>
      <dgm:spPr/>
    </dgm:pt>
  </dgm:ptLst>
  <dgm:cxnLst>
    <dgm:cxn modelId="{D6F4DA06-2916-473D-ACE8-93E120A48270}" type="presOf" srcId="{F7DD420B-8E96-41FB-AEF2-7801B32F6549}" destId="{E7D3EEE1-A9E6-4560-8132-457E986A8CB3}" srcOrd="0" destOrd="0" presId="urn:microsoft.com/office/officeart/2005/8/layout/vList3"/>
    <dgm:cxn modelId="{BBFC174D-AD56-4811-AB23-AEB01A175DE8}" srcId="{733F77B8-58D1-4B80-9D9B-97322E1D39E9}" destId="{F7DD420B-8E96-41FB-AEF2-7801B32F6549}" srcOrd="1" destOrd="0" parTransId="{0461EAD6-6E04-433E-A620-AFC01465CF40}" sibTransId="{6528F3EB-5F75-4780-8691-DEBAB75C6031}"/>
    <dgm:cxn modelId="{C99F1C50-BAB6-4023-A167-FD6F249BF8B8}" srcId="{733F77B8-58D1-4B80-9D9B-97322E1D39E9}" destId="{76433108-08BA-4BAB-8D98-461C4D17B349}" srcOrd="2" destOrd="0" parTransId="{D1C192F7-4F9F-4DF2-9E99-7FAB85B67AC5}" sibTransId="{EBF36BA0-0CCA-433F-BEB1-E76CF3F3BA2D}"/>
    <dgm:cxn modelId="{E7A458B8-6416-485A-B1BB-788CDB3E70E4}" type="presOf" srcId="{527DE22D-0521-4931-9E03-5A09A1EC11F2}" destId="{EC8672F6-023C-40F1-AC10-12C0ED1FC829}" srcOrd="0" destOrd="0" presId="urn:microsoft.com/office/officeart/2005/8/layout/vList3"/>
    <dgm:cxn modelId="{8342FCBA-6A58-45C9-B11F-A28F8ECDE5D6}" type="presOf" srcId="{76433108-08BA-4BAB-8D98-461C4D17B349}" destId="{FDC38C3A-8438-4E53-A473-5B9EF413F088}" srcOrd="0" destOrd="0" presId="urn:microsoft.com/office/officeart/2005/8/layout/vList3"/>
    <dgm:cxn modelId="{19043EC8-9526-4AA2-9D90-77DB16A1D428}" type="presOf" srcId="{733F77B8-58D1-4B80-9D9B-97322E1D39E9}" destId="{76569659-C99F-4767-9EC8-37F4911E32A3}" srcOrd="0" destOrd="0" presId="urn:microsoft.com/office/officeart/2005/8/layout/vList3"/>
    <dgm:cxn modelId="{48F325CC-7478-494D-BCF5-BB9E6DA824E8}" srcId="{733F77B8-58D1-4B80-9D9B-97322E1D39E9}" destId="{527DE22D-0521-4931-9E03-5A09A1EC11F2}" srcOrd="0" destOrd="0" parTransId="{B99866C6-C3CB-46AD-8200-5E1DCBE5C95B}" sibTransId="{9FF79DAA-1111-4824-A224-622B0075E959}"/>
    <dgm:cxn modelId="{77DAB9FF-0106-4F81-B92B-37E9468C9FEF}" type="presParOf" srcId="{76569659-C99F-4767-9EC8-37F4911E32A3}" destId="{1180764D-E076-4407-BE6E-CB64B8CE74CF}" srcOrd="0" destOrd="0" presId="urn:microsoft.com/office/officeart/2005/8/layout/vList3"/>
    <dgm:cxn modelId="{01CAB324-368F-42F2-8045-B72F701B99CD}" type="presParOf" srcId="{1180764D-E076-4407-BE6E-CB64B8CE74CF}" destId="{21049672-2681-419B-934B-B4224ED9489A}" srcOrd="0" destOrd="0" presId="urn:microsoft.com/office/officeart/2005/8/layout/vList3"/>
    <dgm:cxn modelId="{8B0940B1-7A88-43EB-9FC0-9480D91919D9}" type="presParOf" srcId="{1180764D-E076-4407-BE6E-CB64B8CE74CF}" destId="{EC8672F6-023C-40F1-AC10-12C0ED1FC829}" srcOrd="1" destOrd="0" presId="urn:microsoft.com/office/officeart/2005/8/layout/vList3"/>
    <dgm:cxn modelId="{19275448-451E-4210-9ED1-8F59C1904FF8}" type="presParOf" srcId="{76569659-C99F-4767-9EC8-37F4911E32A3}" destId="{20944072-4566-4AFA-A0F9-754A9F65E720}" srcOrd="1" destOrd="0" presId="urn:microsoft.com/office/officeart/2005/8/layout/vList3"/>
    <dgm:cxn modelId="{200DEF8A-8E1B-4BDA-88C0-501D354F52BC}" type="presParOf" srcId="{76569659-C99F-4767-9EC8-37F4911E32A3}" destId="{2CD2D891-ADBB-4882-A099-DDD659A64083}" srcOrd="2" destOrd="0" presId="urn:microsoft.com/office/officeart/2005/8/layout/vList3"/>
    <dgm:cxn modelId="{45517336-50DE-4127-AE37-502B8539E486}" type="presParOf" srcId="{2CD2D891-ADBB-4882-A099-DDD659A64083}" destId="{87ADC7BE-FD9B-4E87-BC96-780D58E02367}" srcOrd="0" destOrd="0" presId="urn:microsoft.com/office/officeart/2005/8/layout/vList3"/>
    <dgm:cxn modelId="{852BBD62-6BAA-4FC7-9609-452CA5F59B0C}" type="presParOf" srcId="{2CD2D891-ADBB-4882-A099-DDD659A64083}" destId="{E7D3EEE1-A9E6-4560-8132-457E986A8CB3}" srcOrd="1" destOrd="0" presId="urn:microsoft.com/office/officeart/2005/8/layout/vList3"/>
    <dgm:cxn modelId="{8CFB4901-EE9E-44F5-B72A-D14702905F46}" type="presParOf" srcId="{76569659-C99F-4767-9EC8-37F4911E32A3}" destId="{81690F43-0E35-4054-8CC5-BDAA84FBBB23}" srcOrd="3" destOrd="0" presId="urn:microsoft.com/office/officeart/2005/8/layout/vList3"/>
    <dgm:cxn modelId="{AFDFD065-5E8D-458D-B274-89622AF09F33}" type="presParOf" srcId="{76569659-C99F-4767-9EC8-37F4911E32A3}" destId="{5C5E2936-6F91-4962-89C7-E32E735C3DB9}" srcOrd="4" destOrd="0" presId="urn:microsoft.com/office/officeart/2005/8/layout/vList3"/>
    <dgm:cxn modelId="{FD1288DB-D7F7-4DF8-8062-57A2B3B2E757}" type="presParOf" srcId="{5C5E2936-6F91-4962-89C7-E32E735C3DB9}" destId="{E27D598A-EB47-4726-BF8B-6A1F3DC4C901}" srcOrd="0" destOrd="0" presId="urn:microsoft.com/office/officeart/2005/8/layout/vList3"/>
    <dgm:cxn modelId="{CA5A545D-DC0A-46D7-A0C6-3049F285B182}" type="presParOf" srcId="{5C5E2936-6F91-4962-89C7-E32E735C3DB9}" destId="{FDC38C3A-8438-4E53-A473-5B9EF413F0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4" qsCatId="simple" csTypeId="urn:microsoft.com/office/officeart/2005/8/colors/colorful2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>
              <a:solidFill>
                <a:schemeClr val="tx1"/>
              </a:solidFill>
            </a:rPr>
            <a:t>czyszczenie ulic na mokro</a:t>
          </a:r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600" b="0" dirty="0">
              <a:solidFill>
                <a:schemeClr val="tx1"/>
              </a:solidFill>
            </a:rPr>
            <a:t>mycie dróg krajowych, wojewódzkich i powiatowych</a:t>
          </a:r>
          <a:br>
            <a:rPr lang="pl-PL" sz="1400" b="1" dirty="0">
              <a:solidFill>
                <a:schemeClr val="tx1"/>
              </a:solidFill>
            </a:rPr>
          </a:br>
          <a:r>
            <a:rPr lang="pl-PL" sz="1100" dirty="0">
              <a:solidFill>
                <a:schemeClr val="tx1"/>
              </a:solidFill>
            </a:rPr>
            <a:t>przynajmniej </a:t>
          </a:r>
          <a:br>
            <a:rPr lang="pl-PL" sz="1100" dirty="0">
              <a:solidFill>
                <a:schemeClr val="tx1"/>
              </a:solidFill>
            </a:rPr>
          </a:br>
          <a:r>
            <a:rPr lang="pl-PL" sz="1100" dirty="0">
              <a:solidFill>
                <a:schemeClr val="tx1"/>
              </a:solidFill>
            </a:rPr>
            <a:t>6 razy w roku, w okresie wiosennym, letnim i jesiennym, </a:t>
          </a:r>
          <a:br>
            <a:rPr lang="pl-PL" sz="1100" dirty="0">
              <a:solidFill>
                <a:schemeClr val="tx1"/>
              </a:solidFill>
            </a:rPr>
          </a:br>
          <a:r>
            <a:rPr lang="pl-PL" sz="1100" dirty="0">
              <a:solidFill>
                <a:schemeClr val="tx1"/>
              </a:solidFill>
            </a:rPr>
            <a:t>w okresach bezdeszczowych </a:t>
          </a:r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mycie wszystkich ulic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w obszarach zabudowanych raz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w roku,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po okresie zimowym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100" dirty="0">
              <a:solidFill>
                <a:schemeClr val="tx1"/>
              </a:solidFill>
            </a:rPr>
            <a:t>(najpóźniej do 30 kwietnia)</a:t>
          </a:r>
          <a:endParaRPr lang="pl-PL" sz="1400" dirty="0">
            <a:solidFill>
              <a:schemeClr val="tx1"/>
            </a:solidFill>
          </a:endParaRPr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>
              <a:solidFill>
                <a:schemeClr val="tx1"/>
              </a:solidFill>
            </a:rPr>
            <a:t>Kto?</a:t>
          </a:r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gminy miejskie</a:t>
          </a:r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zarządy dróg krajowych, wojewódzkich i powiatowych</a:t>
          </a:r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zakaz używania spalinowych i elektrycznych dmuchaw do liści</a:t>
          </a:r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samorządy gminne</a:t>
          </a:r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zarządy dróg krajowych, wojewódzkich i powiatowych</a:t>
          </a:r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Kto?</a:t>
          </a:r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200">
              <a:solidFill>
                <a:schemeClr val="tx1"/>
              </a:solidFill>
            </a:rPr>
            <a:t>osoby fizyczne + </a:t>
          </a:r>
          <a:r>
            <a:rPr lang="pl-PL" sz="1200" b="0" i="0" u="none">
              <a:solidFill>
                <a:schemeClr val="tx1"/>
              </a:solidFill>
            </a:rPr>
            <a:t>podmioty korzystające ze środowiska</a:t>
          </a:r>
          <a:endParaRPr lang="pl-PL" sz="1200" dirty="0">
            <a:solidFill>
              <a:schemeClr val="tx1"/>
            </a:solidFill>
          </a:endParaRPr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X="138378" custScaleY="204260">
        <dgm:presLayoutVars>
          <dgm:chPref val="3"/>
        </dgm:presLayoutVars>
      </dgm:prSet>
      <dgm:spPr/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X="138378" custScaleY="204260">
        <dgm:presLayoutVars>
          <dgm:chPref val="3"/>
        </dgm:presLayoutVars>
      </dgm:prSet>
      <dgm:spPr/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 custScaleX="96805">
        <dgm:presLayoutVars>
          <dgm:chPref val="3"/>
        </dgm:presLayoutVars>
      </dgm:prSet>
      <dgm:spPr/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 custScaleX="96805">
        <dgm:presLayoutVars>
          <dgm:chPref val="3"/>
        </dgm:presLayoutVars>
      </dgm:prSet>
      <dgm:spPr/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ScaleX="73740" custLinFactNeighborX="853" custLinFactNeighborY="-10842">
        <dgm:presLayoutVars>
          <dgm:chPref val="3"/>
        </dgm:presLayoutVars>
      </dgm:prSet>
      <dgm:spPr/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ScaleX="73740" custLinFactNeighborX="853" custLinFactNeighborY="-10842">
        <dgm:presLayoutVars>
          <dgm:chPref val="3"/>
        </dgm:presLayoutVars>
      </dgm:prSet>
      <dgm:spPr/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ScaleX="73740" custLinFactNeighborY="-9938">
        <dgm:presLayoutVars>
          <dgm:chPref val="3"/>
        </dgm:presLayoutVars>
      </dgm:prSet>
      <dgm:spPr/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45742-CDD0-4D3B-BB2D-D8CFB088DC6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</dgm:t>
    </dgm:pt>
    <dgm:pt modelId="{ED24D264-9A7D-4F2C-8066-29AB3A23F99B}" type="parTrans" cxnId="{795E7568-B509-4387-A8D2-C19C092E9E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BD3F-D721-426F-A5F4-E94F6F97ABDC}" type="sibTrans" cxnId="{795E7568-B509-4387-A8D2-C19C092E9E15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00F96-AE58-4BC0-81B8-1FA6E93683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6DED6-B866-4697-BEB1-021D7114758F}" type="parTrans" cxnId="{CB31D494-4CE7-4C58-97F0-6AFB50A267F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FA60-1F99-4B5C-B92A-C70AAC5AEA8C}" type="sibTrans" cxnId="{CB31D494-4CE7-4C58-97F0-6AFB50A267F1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3DB00-1702-4335-9D68-0C4E735D5C8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gm:t>
    </dgm:pt>
    <dgm:pt modelId="{5EB30D18-B004-4521-9E43-0618A0D923A3}" type="parTrans" cxnId="{9132BAFA-EAC9-4D0F-A37D-B2653D0375F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618D6-D7ED-40D8-96E0-676FD8AB660F}" type="sibTrans" cxnId="{9132BAFA-EAC9-4D0F-A37D-B2653D0375F4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264D-E9C2-4810-BD4D-9CD218BCD1D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B5D23-D0F0-4B5C-89AB-AB55BFA2C09B}" type="parTrans" cxnId="{9EA33BD2-C39C-4BC9-8BCD-03FB3458E37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3160E-53A4-4C81-94C0-1688095B3197}" type="sibTrans" cxnId="{9EA33BD2-C39C-4BC9-8BCD-03FB3458E379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79C1E-930E-4A96-A175-EB62A9F8C0F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ED221-8116-4FB2-BC00-19FD902053B5}" type="parTrans" cxnId="{E0BCA0D6-0637-48CE-B06E-B5AC2D3C6E5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D13CB-8312-4EAF-8BAF-3F8B325D2FD0}" type="sibTrans" cxnId="{E0BCA0D6-0637-48CE-B06E-B5AC2D3C6E5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E3D2-02DE-4015-81FE-6EC51AF494F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</dgm:t>
    </dgm:pt>
    <dgm:pt modelId="{1E52933B-7646-4CEF-BD67-23D43BC7518C}" type="par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FEC46-8AD1-41E4-B3A8-E525A4B54085}" type="sib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B1E39-0D07-4850-B681-E28A68684B97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72E6A-8B1F-430E-BCDE-839F35B0350C}" type="par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8AF46-3FCC-4231-A0FA-660D48027B2E}" type="sib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6" custScaleX="193813" custScaleY="350441">
        <dgm:presLayoutVars>
          <dgm:bulletEnabled val="1"/>
        </dgm:presLayoutVars>
      </dgm:prSet>
      <dgm:spPr/>
    </dgm:pt>
    <dgm:pt modelId="{8ECCAF68-9DB7-4A6A-8901-78975385D145}" type="pres">
      <dgm:prSet presAssocID="{ACD10253-06BF-4D83-B7C6-3766CC2ECBA0}" presName="sibTrans" presStyleLbl="sibTrans2D1" presStyleIdx="0" presStyleCnt="5"/>
      <dgm:spPr/>
    </dgm:pt>
    <dgm:pt modelId="{64A9CE0A-517B-4E77-9308-ADAE97CA891F}" type="pres">
      <dgm:prSet presAssocID="{ACD10253-06BF-4D83-B7C6-3766CC2ECBA0}" presName="connectorText" presStyleLbl="sibTrans2D1" presStyleIdx="0" presStyleCnt="5"/>
      <dgm:spPr/>
    </dgm:pt>
    <dgm:pt modelId="{82E3D1CC-4D22-413C-B568-EF7FEFE11156}" type="pres">
      <dgm:prSet presAssocID="{FB745742-CDD0-4D3B-BB2D-D8CFB088DC6C}" presName="node" presStyleLbl="node1" presStyleIdx="1" presStyleCnt="6" custScaleX="193813" custScaleY="361838">
        <dgm:presLayoutVars>
          <dgm:bulletEnabled val="1"/>
        </dgm:presLayoutVars>
      </dgm:prSet>
      <dgm:spPr/>
    </dgm:pt>
    <dgm:pt modelId="{F5E8F4E6-4EF6-473A-A4E6-BF5252A749E4}" type="pres">
      <dgm:prSet presAssocID="{EF15BD3F-D721-426F-A5F4-E94F6F97ABDC}" presName="sibTrans" presStyleLbl="sibTrans2D1" presStyleIdx="1" presStyleCnt="5"/>
      <dgm:spPr/>
    </dgm:pt>
    <dgm:pt modelId="{8B0EFD0C-FEC8-4F96-A00C-E10B15AEE302}" type="pres">
      <dgm:prSet presAssocID="{EF15BD3F-D721-426F-A5F4-E94F6F97ABDC}" presName="connectorText" presStyleLbl="sibTrans2D1" presStyleIdx="1" presStyleCnt="5"/>
      <dgm:spPr/>
    </dgm:pt>
    <dgm:pt modelId="{11403429-86F7-4BB9-B47D-2E28E43AEEB6}" type="pres">
      <dgm:prSet presAssocID="{5F43DB00-1702-4335-9D68-0C4E735D5C86}" presName="node" presStyleLbl="node1" presStyleIdx="2" presStyleCnt="6" custScaleX="193813" custScaleY="361838">
        <dgm:presLayoutVars>
          <dgm:bulletEnabled val="1"/>
        </dgm:presLayoutVars>
      </dgm:prSet>
      <dgm:spPr/>
    </dgm:pt>
    <dgm:pt modelId="{B36513E1-F08C-448E-B571-969C15A240A1}" type="pres">
      <dgm:prSet presAssocID="{046618D6-D7ED-40D8-96E0-676FD8AB660F}" presName="sibTrans" presStyleLbl="sibTrans2D1" presStyleIdx="2" presStyleCnt="5"/>
      <dgm:spPr/>
    </dgm:pt>
    <dgm:pt modelId="{1EF84800-C49C-40A1-A302-707ED2A519BA}" type="pres">
      <dgm:prSet presAssocID="{046618D6-D7ED-40D8-96E0-676FD8AB660F}" presName="connectorText" presStyleLbl="sibTrans2D1" presStyleIdx="2" presStyleCnt="5"/>
      <dgm:spPr/>
    </dgm:pt>
    <dgm:pt modelId="{E6ED7D6A-15D4-4B7A-A2C6-40B7BD4C022E}" type="pres">
      <dgm:prSet presAssocID="{8075264D-E9C2-4810-BD4D-9CD218BCD1D7}" presName="node" presStyleLbl="node1" presStyleIdx="3" presStyleCnt="6" custScaleX="193813" custScaleY="361838">
        <dgm:presLayoutVars>
          <dgm:bulletEnabled val="1"/>
        </dgm:presLayoutVars>
      </dgm:prSet>
      <dgm:spPr/>
    </dgm:pt>
    <dgm:pt modelId="{2FD637A6-68DD-498F-826D-66518321FA86}" type="pres">
      <dgm:prSet presAssocID="{80C3160E-53A4-4C81-94C0-1688095B3197}" presName="sibTrans" presStyleLbl="sibTrans2D1" presStyleIdx="3" presStyleCnt="5"/>
      <dgm:spPr/>
    </dgm:pt>
    <dgm:pt modelId="{62F85F09-1824-4E05-9BE3-875EEA944667}" type="pres">
      <dgm:prSet presAssocID="{80C3160E-53A4-4C81-94C0-1688095B3197}" presName="connectorText" presStyleLbl="sibTrans2D1" presStyleIdx="3" presStyleCnt="5"/>
      <dgm:spPr/>
    </dgm:pt>
    <dgm:pt modelId="{2C81AB41-1A41-4FC8-A9DD-8A3DFC8D95C3}" type="pres">
      <dgm:prSet presAssocID="{70079C1E-930E-4A96-A175-EB62A9F8C0F8}" presName="node" presStyleLbl="node1" presStyleIdx="4" presStyleCnt="6" custScaleX="193813" custScaleY="361838">
        <dgm:presLayoutVars>
          <dgm:bulletEnabled val="1"/>
        </dgm:presLayoutVars>
      </dgm:prSet>
      <dgm:spPr/>
    </dgm:pt>
    <dgm:pt modelId="{8CA1A959-F687-4481-9C4B-818DB8B9AFB3}" type="pres">
      <dgm:prSet presAssocID="{BB9D13CB-8312-4EAF-8BAF-3F8B325D2FD0}" presName="sibTrans" presStyleLbl="sibTrans2D1" presStyleIdx="4" presStyleCnt="5"/>
      <dgm:spPr/>
    </dgm:pt>
    <dgm:pt modelId="{A0EAF844-0ED9-412E-BD4E-EB63EFFE4CE8}" type="pres">
      <dgm:prSet presAssocID="{BB9D13CB-8312-4EAF-8BAF-3F8B325D2FD0}" presName="connectorText" presStyleLbl="sibTrans2D1" presStyleIdx="4" presStyleCnt="5"/>
      <dgm:spPr/>
    </dgm:pt>
    <dgm:pt modelId="{1F2BEC45-1D36-4FB5-92CC-C8B504D25C18}" type="pres">
      <dgm:prSet presAssocID="{95CAE3D2-02DE-4015-81FE-6EC51AF494F6}" presName="node" presStyleLbl="node1" presStyleIdx="5" presStyleCnt="6" custScaleX="193813" custScaleY="361838">
        <dgm:presLayoutVars>
          <dgm:bulletEnabled val="1"/>
        </dgm:presLayoutVars>
      </dgm:prSet>
      <dgm:spPr/>
    </dgm:pt>
  </dgm:ptLst>
  <dgm:cxnLst>
    <dgm:cxn modelId="{DFC13B05-6B37-4FC5-9F27-C4EA18541792}" type="presOf" srcId="{8075264D-E9C2-4810-BD4D-9CD218BCD1D7}" destId="{E6ED7D6A-15D4-4B7A-A2C6-40B7BD4C022E}" srcOrd="0" destOrd="0" presId="urn:microsoft.com/office/officeart/2005/8/layout/process5"/>
    <dgm:cxn modelId="{3D1F200B-057F-429B-9A38-511235BAAB4F}" type="presOf" srcId="{BB9D13CB-8312-4EAF-8BAF-3F8B325D2FD0}" destId="{A0EAF844-0ED9-412E-BD4E-EB63EFFE4CE8}" srcOrd="1" destOrd="0" presId="urn:microsoft.com/office/officeart/2005/8/layout/process5"/>
    <dgm:cxn modelId="{F47B9E18-98C7-478A-9CA5-6A67316A1E12}" type="presOf" srcId="{EF15BD3F-D721-426F-A5F4-E94F6F97ABDC}" destId="{F5E8F4E6-4EF6-473A-A4E6-BF5252A749E4}" srcOrd="0" destOrd="0" presId="urn:microsoft.com/office/officeart/2005/8/layout/process5"/>
    <dgm:cxn modelId="{6087D82A-07F0-4946-8034-DDC5F1655381}" type="presOf" srcId="{079B1E39-0D07-4850-B681-E28A68684B97}" destId="{1F2BEC45-1D36-4FB5-92CC-C8B504D25C18}" srcOrd="0" destOrd="1" presId="urn:microsoft.com/office/officeart/2005/8/layout/process5"/>
    <dgm:cxn modelId="{072B0C2C-C613-41FD-BB4D-EB3E571C416A}" type="presOf" srcId="{046618D6-D7ED-40D8-96E0-676FD8AB660F}" destId="{1EF84800-C49C-40A1-A302-707ED2A519BA}" srcOrd="1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66BC7036-0E2C-42DD-BDE5-93E715AECDF1}" type="presOf" srcId="{ACD10253-06BF-4D83-B7C6-3766CC2ECBA0}" destId="{8ECCAF68-9DB7-4A6A-8901-78975385D145}" srcOrd="0" destOrd="0" presId="urn:microsoft.com/office/officeart/2005/8/layout/process5"/>
    <dgm:cxn modelId="{3088C344-D31C-4E3C-AAF2-1AA7CDCEBB7A}" type="presOf" srcId="{046618D6-D7ED-40D8-96E0-676FD8AB660F}" destId="{B36513E1-F08C-448E-B571-969C15A240A1}" srcOrd="0" destOrd="0" presId="urn:microsoft.com/office/officeart/2005/8/layout/process5"/>
    <dgm:cxn modelId="{6754E864-20A6-4CDF-A83B-179885795145}" type="presOf" srcId="{ACD10253-06BF-4D83-B7C6-3766CC2ECBA0}" destId="{64A9CE0A-517B-4E77-9308-ADAE97CA891F}" srcOrd="1" destOrd="0" presId="urn:microsoft.com/office/officeart/2005/8/layout/process5"/>
    <dgm:cxn modelId="{795E7568-B509-4387-A8D2-C19C092E9E15}" srcId="{13EB8F25-5CDD-463F-96B8-0F78216D8BCF}" destId="{FB745742-CDD0-4D3B-BB2D-D8CFB088DC6C}" srcOrd="1" destOrd="0" parTransId="{ED24D264-9A7D-4F2C-8066-29AB3A23F99B}" sibTransId="{EF15BD3F-D721-426F-A5F4-E94F6F97ABDC}"/>
    <dgm:cxn modelId="{B0652849-F164-471A-89B5-D91D3E0C76CB}" srcId="{95CAE3D2-02DE-4015-81FE-6EC51AF494F6}" destId="{079B1E39-0D07-4850-B681-E28A68684B97}" srcOrd="0" destOrd="0" parTransId="{49272E6A-8B1F-430E-BCDE-839F35B0350C}" sibTransId="{BED8AF46-3FCC-4231-A0FA-660D48027B2E}"/>
    <dgm:cxn modelId="{4515B14F-C8F4-4039-9E71-0092C10AB2B5}" type="presOf" srcId="{95CAE3D2-02DE-4015-81FE-6EC51AF494F6}" destId="{1F2BEC45-1D36-4FB5-92CC-C8B504D25C18}" srcOrd="0" destOrd="0" presId="urn:microsoft.com/office/officeart/2005/8/layout/process5"/>
    <dgm:cxn modelId="{51278D54-C24D-4E87-A876-03C62166320E}" type="presOf" srcId="{70079C1E-930E-4A96-A175-EB62A9F8C0F8}" destId="{2C81AB41-1A41-4FC8-A9DD-8A3DFC8D95C3}" srcOrd="0" destOrd="0" presId="urn:microsoft.com/office/officeart/2005/8/layout/process5"/>
    <dgm:cxn modelId="{C742747D-BCB6-4402-B7A1-A893CE91B458}" type="presOf" srcId="{FB745742-CDD0-4D3B-BB2D-D8CFB088DC6C}" destId="{82E3D1CC-4D22-413C-B568-EF7FEFE1115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0C61397F-DD65-449C-857D-85CCB8569792}" type="presOf" srcId="{5F43DB00-1702-4335-9D68-0C4E735D5C86}" destId="{11403429-86F7-4BB9-B47D-2E28E43AEEB6}" srcOrd="0" destOrd="0" presId="urn:microsoft.com/office/officeart/2005/8/layout/process5"/>
    <dgm:cxn modelId="{CB31D494-4CE7-4C58-97F0-6AFB50A267F1}" srcId="{FB745742-CDD0-4D3B-BB2D-D8CFB088DC6C}" destId="{EBE00F96-AE58-4BC0-81B8-1FA6E936839B}" srcOrd="0" destOrd="0" parTransId="{2556DED6-B866-4697-BEB1-021D7114758F}" sibTransId="{B7FAFA60-1F99-4B5C-B92A-C70AAC5AEA8C}"/>
    <dgm:cxn modelId="{4C137B9B-36CA-44C7-A037-B185CE23D108}" type="presOf" srcId="{EF15BD3F-D721-426F-A5F4-E94F6F97ABDC}" destId="{8B0EFD0C-FEC8-4F96-A00C-E10B15AEE302}" srcOrd="1" destOrd="0" presId="urn:microsoft.com/office/officeart/2005/8/layout/process5"/>
    <dgm:cxn modelId="{F7E2DEA5-9BB2-4CD3-9BC2-1E22E9E7BE6D}" type="presOf" srcId="{BB9D13CB-8312-4EAF-8BAF-3F8B325D2FD0}" destId="{8CA1A959-F687-4481-9C4B-818DB8B9AFB3}" srcOrd="0" destOrd="0" presId="urn:microsoft.com/office/officeart/2005/8/layout/process5"/>
    <dgm:cxn modelId="{B795A9B6-7373-4253-89B6-466D9036D9C8}" type="presOf" srcId="{80C3160E-53A4-4C81-94C0-1688095B3197}" destId="{62F85F09-1824-4E05-9BE3-875EEA944667}" srcOrd="1" destOrd="0" presId="urn:microsoft.com/office/officeart/2005/8/layout/process5"/>
    <dgm:cxn modelId="{70EB97BD-8E19-40C8-97A9-5FF580EF4E78}" srcId="{13EB8F25-5CDD-463F-96B8-0F78216D8BCF}" destId="{95CAE3D2-02DE-4015-81FE-6EC51AF494F6}" srcOrd="5" destOrd="0" parTransId="{1E52933B-7646-4CEF-BD67-23D43BC7518C}" sibTransId="{1C1FEC46-8AD1-41E4-B3A8-E525A4B54085}"/>
    <dgm:cxn modelId="{9EA33BD2-C39C-4BC9-8BCD-03FB3458E379}" srcId="{13EB8F25-5CDD-463F-96B8-0F78216D8BCF}" destId="{8075264D-E9C2-4810-BD4D-9CD218BCD1D7}" srcOrd="3" destOrd="0" parTransId="{B1FB5D23-D0F0-4B5C-89AB-AB55BFA2C09B}" sibTransId="{80C3160E-53A4-4C81-94C0-1688095B3197}"/>
    <dgm:cxn modelId="{200D87D5-32D0-4AFB-89B4-11CC7B4B8695}" type="presOf" srcId="{80C3160E-53A4-4C81-94C0-1688095B3197}" destId="{2FD637A6-68DD-498F-826D-66518321FA86}" srcOrd="0" destOrd="0" presId="urn:microsoft.com/office/officeart/2005/8/layout/process5"/>
    <dgm:cxn modelId="{E0BCA0D6-0637-48CE-B06E-B5AC2D3C6E50}" srcId="{13EB8F25-5CDD-463F-96B8-0F78216D8BCF}" destId="{70079C1E-930E-4A96-A175-EB62A9F8C0F8}" srcOrd="4" destOrd="0" parTransId="{FAAED221-8116-4FB2-BC00-19FD902053B5}" sibTransId="{BB9D13CB-8312-4EAF-8BAF-3F8B325D2FD0}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A37818EE-43B3-4367-90AC-14093DD06864}" type="presOf" srcId="{EBE00F96-AE58-4BC0-81B8-1FA6E936839B}" destId="{82E3D1CC-4D22-413C-B568-EF7FEFE11156}" srcOrd="0" destOrd="1" presId="urn:microsoft.com/office/officeart/2005/8/layout/process5"/>
    <dgm:cxn modelId="{9132BAFA-EAC9-4D0F-A37D-B2653D0375F4}" srcId="{13EB8F25-5CDD-463F-96B8-0F78216D8BCF}" destId="{5F43DB00-1702-4335-9D68-0C4E735D5C86}" srcOrd="2" destOrd="0" parTransId="{5EB30D18-B004-4521-9E43-0618A0D923A3}" sibTransId="{046618D6-D7ED-40D8-96E0-676FD8AB660F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4A77896B-CEA3-4FA5-A8FC-47DB9837C388}" type="presParOf" srcId="{CF014908-AE20-41B8-8E81-7EF191645283}" destId="{8ECCAF68-9DB7-4A6A-8901-78975385D145}" srcOrd="1" destOrd="0" presId="urn:microsoft.com/office/officeart/2005/8/layout/process5"/>
    <dgm:cxn modelId="{AD0A816B-8A0A-49D8-AFE8-91CA310B79B4}" type="presParOf" srcId="{8ECCAF68-9DB7-4A6A-8901-78975385D145}" destId="{64A9CE0A-517B-4E77-9308-ADAE97CA891F}" srcOrd="0" destOrd="0" presId="urn:microsoft.com/office/officeart/2005/8/layout/process5"/>
    <dgm:cxn modelId="{78E787C9-3AAB-4346-95CC-1B49DBC95A81}" type="presParOf" srcId="{CF014908-AE20-41B8-8E81-7EF191645283}" destId="{82E3D1CC-4D22-413C-B568-EF7FEFE11156}" srcOrd="2" destOrd="0" presId="urn:microsoft.com/office/officeart/2005/8/layout/process5"/>
    <dgm:cxn modelId="{BC6A9A97-02E2-416B-8B32-08C091A148C6}" type="presParOf" srcId="{CF014908-AE20-41B8-8E81-7EF191645283}" destId="{F5E8F4E6-4EF6-473A-A4E6-BF5252A749E4}" srcOrd="3" destOrd="0" presId="urn:microsoft.com/office/officeart/2005/8/layout/process5"/>
    <dgm:cxn modelId="{42BBC634-999B-4E6C-A9B7-CD1FD9753E3D}" type="presParOf" srcId="{F5E8F4E6-4EF6-473A-A4E6-BF5252A749E4}" destId="{8B0EFD0C-FEC8-4F96-A00C-E10B15AEE302}" srcOrd="0" destOrd="0" presId="urn:microsoft.com/office/officeart/2005/8/layout/process5"/>
    <dgm:cxn modelId="{197051E2-0157-4494-A21A-AE718D7B19A1}" type="presParOf" srcId="{CF014908-AE20-41B8-8E81-7EF191645283}" destId="{11403429-86F7-4BB9-B47D-2E28E43AEEB6}" srcOrd="4" destOrd="0" presId="urn:microsoft.com/office/officeart/2005/8/layout/process5"/>
    <dgm:cxn modelId="{4E313699-946E-4356-B428-9C6C00F4B909}" type="presParOf" srcId="{CF014908-AE20-41B8-8E81-7EF191645283}" destId="{B36513E1-F08C-448E-B571-969C15A240A1}" srcOrd="5" destOrd="0" presId="urn:microsoft.com/office/officeart/2005/8/layout/process5"/>
    <dgm:cxn modelId="{B42DE0E4-3FCC-4DF4-9773-8B78E73B1F09}" type="presParOf" srcId="{B36513E1-F08C-448E-B571-969C15A240A1}" destId="{1EF84800-C49C-40A1-A302-707ED2A519BA}" srcOrd="0" destOrd="0" presId="urn:microsoft.com/office/officeart/2005/8/layout/process5"/>
    <dgm:cxn modelId="{A66CA86C-A8B8-4AA8-BDA5-90D1366AABE0}" type="presParOf" srcId="{CF014908-AE20-41B8-8E81-7EF191645283}" destId="{E6ED7D6A-15D4-4B7A-A2C6-40B7BD4C022E}" srcOrd="6" destOrd="0" presId="urn:microsoft.com/office/officeart/2005/8/layout/process5"/>
    <dgm:cxn modelId="{E588D5DC-BB68-469E-91AC-44471AD8BB2E}" type="presParOf" srcId="{CF014908-AE20-41B8-8E81-7EF191645283}" destId="{2FD637A6-68DD-498F-826D-66518321FA86}" srcOrd="7" destOrd="0" presId="urn:microsoft.com/office/officeart/2005/8/layout/process5"/>
    <dgm:cxn modelId="{2B7E40F0-EEBC-42C5-A589-570FC7D214FB}" type="presParOf" srcId="{2FD637A6-68DD-498F-826D-66518321FA86}" destId="{62F85F09-1824-4E05-9BE3-875EEA944667}" srcOrd="0" destOrd="0" presId="urn:microsoft.com/office/officeart/2005/8/layout/process5"/>
    <dgm:cxn modelId="{E3FDF4E4-7AE7-4750-A374-84980146EF05}" type="presParOf" srcId="{CF014908-AE20-41B8-8E81-7EF191645283}" destId="{2C81AB41-1A41-4FC8-A9DD-8A3DFC8D95C3}" srcOrd="8" destOrd="0" presId="urn:microsoft.com/office/officeart/2005/8/layout/process5"/>
    <dgm:cxn modelId="{2CEE325E-2DB2-4839-AF14-D5FE73082F44}" type="presParOf" srcId="{CF014908-AE20-41B8-8E81-7EF191645283}" destId="{8CA1A959-F687-4481-9C4B-818DB8B9AFB3}" srcOrd="9" destOrd="0" presId="urn:microsoft.com/office/officeart/2005/8/layout/process5"/>
    <dgm:cxn modelId="{BB12A1B0-56F2-43A3-992A-62A4A59F910D}" type="presParOf" srcId="{8CA1A959-F687-4481-9C4B-818DB8B9AFB3}" destId="{A0EAF844-0ED9-412E-BD4E-EB63EFFE4CE8}" srcOrd="0" destOrd="0" presId="urn:microsoft.com/office/officeart/2005/8/layout/process5"/>
    <dgm:cxn modelId="{A7BE6EFA-2526-4493-AE1E-57AB58DBF60C}" type="presParOf" srcId="{CF014908-AE20-41B8-8E81-7EF191645283}" destId="{1F2BEC45-1D36-4FB5-92CC-C8B504D25C18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nie wprowadzamy rozwiązań wymagających intensywnej pielęgnacji</a:t>
          </a:r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najwięcej zieleni: wzdłuż dróg o dużym natężeniu ruchu</a:t>
          </a:r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03821CDB-2635-4BBB-8553-07DCE9E1C0F1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</dgm:pt>
    <dgm:pt modelId="{98CBCB90-1EA9-4011-BEA7-FDD281026C13}" type="pres">
      <dgm:prSet presAssocID="{AB5A2D21-6EF3-45DD-9174-B0A11ECA439F}" presName="composite" presStyleCnt="0"/>
      <dgm:spPr/>
    </dgm:pt>
    <dgm:pt modelId="{02C43A37-0EDB-47B3-B5CB-0E07A42587CC}" type="pres">
      <dgm:prSet presAssocID="{AB5A2D21-6EF3-45DD-9174-B0A11ECA439F}" presName="rect1" presStyleLbl="trAlignAcc1" presStyleIdx="0" presStyleCnt="3">
        <dgm:presLayoutVars>
          <dgm:bulletEnabled val="1"/>
        </dgm:presLayoutVars>
      </dgm:prSet>
      <dgm:spPr/>
    </dgm:pt>
    <dgm:pt modelId="{0C8FDDA3-1ADE-4C5A-A4C7-E46C306906C9}" type="pres">
      <dgm:prSet presAssocID="{AB5A2D21-6EF3-45DD-9174-B0A11ECA439F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CAF374-D2E3-4ED6-B12B-3E7DE48C97E6}" type="pres">
      <dgm:prSet presAssocID="{D0FD368C-932C-4943-A649-E6B4C3BD9AA7}" presName="sibTrans" presStyleCnt="0"/>
      <dgm:spPr/>
    </dgm:pt>
    <dgm:pt modelId="{1FE70FA0-4815-445E-AD78-8497BB02F85E}" type="pres">
      <dgm:prSet presAssocID="{1569F05F-2873-4EA7-B08F-0E482BBEBC6D}" presName="composite" presStyleCnt="0"/>
      <dgm:spPr/>
    </dgm:pt>
    <dgm:pt modelId="{3AD0B02A-65A0-4846-BBAE-BFE391FAD6E0}" type="pres">
      <dgm:prSet presAssocID="{1569F05F-2873-4EA7-B08F-0E482BBEBC6D}" presName="rect1" presStyleLbl="trAlignAcc1" presStyleIdx="1" presStyleCnt="3">
        <dgm:presLayoutVars>
          <dgm:bulletEnabled val="1"/>
        </dgm:presLayoutVars>
      </dgm:prSet>
      <dgm:spPr/>
    </dgm:pt>
    <dgm:pt modelId="{4B4EDE4E-843F-4BC2-9202-F768EFF3A49A}" type="pres">
      <dgm:prSet presAssocID="{1569F05F-2873-4EA7-B08F-0E482BBEBC6D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776C786-E3EC-44D1-86D8-4AABE0D8F356}" type="pres">
      <dgm:prSet presAssocID="{B8FF3736-4D98-4FB4-B079-4A9F0A8D5D77}" presName="sibTrans" presStyleCnt="0"/>
      <dgm:spPr/>
    </dgm:pt>
    <dgm:pt modelId="{F9C8219F-75BF-4EC8-9AD2-652CD5347C0E}" type="pres">
      <dgm:prSet presAssocID="{7C6308E0-8592-4560-BA35-07F735B30EB9}" presName="composite" presStyleCnt="0"/>
      <dgm:spPr/>
    </dgm:pt>
    <dgm:pt modelId="{43EFA1FE-80BA-4763-8CCB-8E7158900F0D}" type="pres">
      <dgm:prSet presAssocID="{7C6308E0-8592-4560-BA35-07F735B30EB9}" presName="rect1" presStyleLbl="trAlignAcc1" presStyleIdx="2" presStyleCnt="3">
        <dgm:presLayoutVars>
          <dgm:bulletEnabled val="1"/>
        </dgm:presLayoutVars>
      </dgm:prSet>
      <dgm:spPr/>
    </dgm:pt>
    <dgm:pt modelId="{383966A1-8D7D-4A1C-9B72-896F2B4D700D}" type="pres">
      <dgm:prSet presAssocID="{7C6308E0-8592-4560-BA35-07F735B30EB9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81B506-3AD2-4EE4-9D82-979F9E47461E}" type="presOf" srcId="{0568897F-68A5-43E1-846D-E62C1848AEE9}" destId="{03821CDB-2635-4BBB-8553-07DCE9E1C0F1}" srcOrd="0" destOrd="0" presId="urn:microsoft.com/office/officeart/2008/layout/PictureStrips"/>
    <dgm:cxn modelId="{8511F326-B217-4C1F-B5B1-8D96E581DE97}" type="presOf" srcId="{AB5A2D21-6EF3-45DD-9174-B0A11ECA439F}" destId="{02C43A37-0EDB-47B3-B5CB-0E07A42587CC}" srcOrd="0" destOrd="0" presId="urn:microsoft.com/office/officeart/2008/layout/PictureStrips"/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57049450-D85A-4BD1-80DF-76B6C9C228FF}" type="presOf" srcId="{1569F05F-2873-4EA7-B08F-0E482BBEBC6D}" destId="{3AD0B02A-65A0-4846-BBAE-BFE391FAD6E0}" srcOrd="0" destOrd="0" presId="urn:microsoft.com/office/officeart/2008/layout/PictureStrips"/>
    <dgm:cxn modelId="{C1565194-851E-476D-ACB9-E4442FD497B9}" type="presOf" srcId="{7C6308E0-8592-4560-BA35-07F735B30EB9}" destId="{43EFA1FE-80BA-4763-8CCB-8E7158900F0D}" srcOrd="0" destOrd="0" presId="urn:microsoft.com/office/officeart/2008/layout/PictureStrips"/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2351BDFA-D6A0-4CAB-A05C-1185B8EEF652}" type="presParOf" srcId="{03821CDB-2635-4BBB-8553-07DCE9E1C0F1}" destId="{98CBCB90-1EA9-4011-BEA7-FDD281026C13}" srcOrd="0" destOrd="0" presId="urn:microsoft.com/office/officeart/2008/layout/PictureStrips"/>
    <dgm:cxn modelId="{FFA75CF0-F6F3-4600-B30E-4D1CD2B91A67}" type="presParOf" srcId="{98CBCB90-1EA9-4011-BEA7-FDD281026C13}" destId="{02C43A37-0EDB-47B3-B5CB-0E07A42587CC}" srcOrd="0" destOrd="0" presId="urn:microsoft.com/office/officeart/2008/layout/PictureStrips"/>
    <dgm:cxn modelId="{723A768D-F4A8-4579-9664-DB18AEC47A38}" type="presParOf" srcId="{98CBCB90-1EA9-4011-BEA7-FDD281026C13}" destId="{0C8FDDA3-1ADE-4C5A-A4C7-E46C306906C9}" srcOrd="1" destOrd="0" presId="urn:microsoft.com/office/officeart/2008/layout/PictureStrips"/>
    <dgm:cxn modelId="{CD789BFC-00CA-4140-B6B5-BCC57A4C4913}" type="presParOf" srcId="{03821CDB-2635-4BBB-8553-07DCE9E1C0F1}" destId="{AACAF374-D2E3-4ED6-B12B-3E7DE48C97E6}" srcOrd="1" destOrd="0" presId="urn:microsoft.com/office/officeart/2008/layout/PictureStrips"/>
    <dgm:cxn modelId="{44BBD75B-0AFD-4FB2-A284-F2AA21C16E95}" type="presParOf" srcId="{03821CDB-2635-4BBB-8553-07DCE9E1C0F1}" destId="{1FE70FA0-4815-445E-AD78-8497BB02F85E}" srcOrd="2" destOrd="0" presId="urn:microsoft.com/office/officeart/2008/layout/PictureStrips"/>
    <dgm:cxn modelId="{183E3929-FF16-478B-A7DF-6DAEF84E6D03}" type="presParOf" srcId="{1FE70FA0-4815-445E-AD78-8497BB02F85E}" destId="{3AD0B02A-65A0-4846-BBAE-BFE391FAD6E0}" srcOrd="0" destOrd="0" presId="urn:microsoft.com/office/officeart/2008/layout/PictureStrips"/>
    <dgm:cxn modelId="{36BE2A7C-AF66-4054-937D-8DDAEFEC3B45}" type="presParOf" srcId="{1FE70FA0-4815-445E-AD78-8497BB02F85E}" destId="{4B4EDE4E-843F-4BC2-9202-F768EFF3A49A}" srcOrd="1" destOrd="0" presId="urn:microsoft.com/office/officeart/2008/layout/PictureStrips"/>
    <dgm:cxn modelId="{392089D1-77D6-444A-B894-4C43074BB939}" type="presParOf" srcId="{03821CDB-2635-4BBB-8553-07DCE9E1C0F1}" destId="{A776C786-E3EC-44D1-86D8-4AABE0D8F356}" srcOrd="3" destOrd="0" presId="urn:microsoft.com/office/officeart/2008/layout/PictureStrips"/>
    <dgm:cxn modelId="{B5C79F97-575C-45E5-85FE-1E756A88532D}" type="presParOf" srcId="{03821CDB-2635-4BBB-8553-07DCE9E1C0F1}" destId="{F9C8219F-75BF-4EC8-9AD2-652CD5347C0E}" srcOrd="4" destOrd="0" presId="urn:microsoft.com/office/officeart/2008/layout/PictureStrips"/>
    <dgm:cxn modelId="{4704DF29-0BFC-480F-AC3C-EF266164B7AB}" type="presParOf" srcId="{F9C8219F-75BF-4EC8-9AD2-652CD5347C0E}" destId="{43EFA1FE-80BA-4763-8CCB-8E7158900F0D}" srcOrd="0" destOrd="0" presId="urn:microsoft.com/office/officeart/2008/layout/PictureStrips"/>
    <dgm:cxn modelId="{EA1CAC45-789C-4CD4-AF01-4B572ABDBEFF}" type="presParOf" srcId="{F9C8219F-75BF-4EC8-9AD2-652CD5347C0E}" destId="{383966A1-8D7D-4A1C-9B72-896F2B4D70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E8F62-2051-43F9-8DFF-2FE3726E4FBF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CFF9B-86C4-4521-BAD5-1ADDA17E1420}" type="parTrans" cxnId="{1CBBF181-9D95-41B7-B277-A7E73E72DB9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A8385-C75F-4152-A27C-EE181FEB6381}" type="sibTrans" cxnId="{1CBBF181-9D95-41B7-B277-A7E73E72DB9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CFED7-5B1D-45B0-B413-D8FD96E9CC64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/ wybór rozwiązań, przetarg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C741F-17A0-4A64-A991-18B958C0AE8E}" type="parTrans" cxnId="{DDB64095-FBCB-44E6-9CEE-5E219AFB9CFA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90712-32C7-4D35-A784-8730D1DA6E9C}" type="sibTrans" cxnId="{DDB64095-FBCB-44E6-9CEE-5E219AFB9CFA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98976-0D33-4ADF-8C0B-22CD008E1C2A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45592-C379-416D-B6ED-34527180C266}" type="parTrans" cxnId="{0D3BCCF1-3BA1-4E77-A378-1D1F9E13CC39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3AA23-57C2-4A1D-BEA1-FA88A9509FFB}" type="sibTrans" cxnId="{0D3BCCF1-3BA1-4E77-A378-1D1F9E13CC39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6EB88-EBFB-4C45-8A5A-E132476DFD2C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DFA16-7BAC-49EA-8716-4B4E081FA6FF}" type="par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08B1D-C247-4BA9-A259-6EE424C865E4}" type="sib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76B1F-F943-4E64-808B-E556F2B0D06F}">
      <dgm:prSet custT="1"/>
      <dgm:spPr/>
      <dgm:t>
        <a:bodyPr/>
        <a:lstStyle/>
        <a:p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nasadzeń Zarządowi Województwa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5B265-824B-4EE4-A73C-7041CFADBCC6}" type="par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AB158-60E8-4AE0-84CE-6E091FA14042}" type="sib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D9677-DEDB-4524-92F3-E48F8693D46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48505-1D84-4164-985E-E9275F1969E7}" type="par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E11A0-D08E-4BBE-A3FE-47E1E5C7ECF0}" type="sib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E1A18-EC47-4FEA-9E27-ADDD5DE6CD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55544-6CD1-4031-B1F9-F3D76C58B3A4}" type="par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FCE8D-45F8-46A1-AB9D-A443C3BD9DC1}" type="sib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194D3-F479-4C69-9EE8-EDA88AF461B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3DEB9-7887-415B-8BF3-626EBA4CEA52}" type="par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5A5DC-977C-4C9D-9C8D-948E1A39354E}" type="sib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CD3CA-6C9C-4582-AA1D-D9650B46C29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E6001-AC7F-4691-913E-D67291961471}" type="par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58DE9-C2DE-48C7-A97F-1CB2795672A2}" type="sib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C62CC-3D1B-4F86-B4C8-0A15C52888E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5E9F3-B157-4C01-8923-EFFF1A7937A2}" type="par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FAF1C-379A-4075-8092-E13AECA96685}" type="sib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449B4-B2E6-4CEE-B4A3-E0F89E14F74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81217-F7E3-419A-9C55-D76761CCF285}" type="par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2D96-9378-4EE6-B9A8-8A8B62240A50}" type="sib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E5FB2-34B9-42C0-B6C3-F2BB4B1840C4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56701-ACEB-4CC4-8AC9-960DAC26529E}" type="parTrans" cxnId="{7ACE9408-1D0C-4CE9-B442-C0331DB7F8F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94C9975-59DB-4FF6-A475-7E786703EAE7}" type="sibTrans" cxnId="{7ACE9408-1D0C-4CE9-B442-C0331DB7F8F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6" custScaleX="137116" custScaleY="314638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5"/>
      <dgm:spPr/>
    </dgm:pt>
    <dgm:pt modelId="{1E2A26CF-CA30-401A-9313-0277F9044B85}" type="pres">
      <dgm:prSet presAssocID="{ACD10253-06BF-4D83-B7C6-3766CC2ECBA0}" presName="connectorText" presStyleLbl="sibTrans2D1" presStyleIdx="0" presStyleCnt="5"/>
      <dgm:spPr/>
    </dgm:pt>
    <dgm:pt modelId="{31C65087-0CF8-4CAF-8C4A-288FC7CA9184}" type="pres">
      <dgm:prSet presAssocID="{94CE8F62-2051-43F9-8DFF-2FE3726E4FBF}" presName="node" presStyleLbl="node1" presStyleIdx="1" presStyleCnt="6" custScaleX="137116" custScaleY="324871">
        <dgm:presLayoutVars>
          <dgm:bulletEnabled val="1"/>
        </dgm:presLayoutVars>
      </dgm:prSet>
      <dgm:spPr/>
    </dgm:pt>
    <dgm:pt modelId="{5CBC182B-6A4B-4800-9842-1680D4674339}" type="pres">
      <dgm:prSet presAssocID="{7DBA8385-C75F-4152-A27C-EE181FEB6381}" presName="sibTrans" presStyleLbl="sibTrans2D1" presStyleIdx="1" presStyleCnt="5"/>
      <dgm:spPr/>
    </dgm:pt>
    <dgm:pt modelId="{4D52DE58-2705-4949-9C11-0D791533EA91}" type="pres">
      <dgm:prSet presAssocID="{7DBA8385-C75F-4152-A27C-EE181FEB6381}" presName="connectorText" presStyleLbl="sibTrans2D1" presStyleIdx="1" presStyleCnt="5"/>
      <dgm:spPr/>
    </dgm:pt>
    <dgm:pt modelId="{A2297CD3-3AFD-42A3-A70D-3583E4F55DC8}" type="pres">
      <dgm:prSet presAssocID="{430CFED7-5B1D-45B0-B413-D8FD96E9CC64}" presName="node" presStyleLbl="node1" presStyleIdx="2" presStyleCnt="6" custScaleX="137116" custScaleY="324871" custLinFactNeighborX="2887" custLinFactNeighborY="-1397">
        <dgm:presLayoutVars>
          <dgm:bulletEnabled val="1"/>
        </dgm:presLayoutVars>
      </dgm:prSet>
      <dgm:spPr/>
    </dgm:pt>
    <dgm:pt modelId="{0937D2D8-963A-4FDF-A7C4-C8AA017A93C7}" type="pres">
      <dgm:prSet presAssocID="{91F90712-32C7-4D35-A784-8730D1DA6E9C}" presName="sibTrans" presStyleLbl="sibTrans2D1" presStyleIdx="2" presStyleCnt="5"/>
      <dgm:spPr/>
    </dgm:pt>
    <dgm:pt modelId="{42738480-2FAF-467C-9390-77C1517E7173}" type="pres">
      <dgm:prSet presAssocID="{91F90712-32C7-4D35-A784-8730D1DA6E9C}" presName="connectorText" presStyleLbl="sibTrans2D1" presStyleIdx="2" presStyleCnt="5"/>
      <dgm:spPr/>
    </dgm:pt>
    <dgm:pt modelId="{6AA47279-23D4-452B-BE4D-6961FEC5C9E3}" type="pres">
      <dgm:prSet presAssocID="{29998976-0D33-4ADF-8C0B-22CD008E1C2A}" presName="node" presStyleLbl="node1" presStyleIdx="3" presStyleCnt="6" custScaleX="137116" custScaleY="324871" custLinFactNeighborX="2887" custLinFactNeighborY="-1397">
        <dgm:presLayoutVars>
          <dgm:bulletEnabled val="1"/>
        </dgm:presLayoutVars>
      </dgm:prSet>
      <dgm:spPr/>
    </dgm:pt>
    <dgm:pt modelId="{26587607-1624-4C59-9FED-90F5E663D0D9}" type="pres">
      <dgm:prSet presAssocID="{80F3AA23-57C2-4A1D-BEA1-FA88A9509FFB}" presName="sibTrans" presStyleLbl="sibTrans2D1" presStyleIdx="3" presStyleCnt="5"/>
      <dgm:spPr/>
    </dgm:pt>
    <dgm:pt modelId="{A9B5E919-D685-4735-BA6D-AC349B5878DF}" type="pres">
      <dgm:prSet presAssocID="{80F3AA23-57C2-4A1D-BEA1-FA88A9509FFB}" presName="connectorText" presStyleLbl="sibTrans2D1" presStyleIdx="3" presStyleCnt="5"/>
      <dgm:spPr/>
    </dgm:pt>
    <dgm:pt modelId="{2A507493-2FD5-4D78-A4A0-ACF960D598E5}" type="pres">
      <dgm:prSet presAssocID="{F49E5FB2-34B9-42C0-B6C3-F2BB4B1840C4}" presName="node" presStyleLbl="node1" presStyleIdx="4" presStyleCnt="6" custScaleX="138641" custScaleY="316931" custLinFactNeighborX="2887" custLinFactNeighborY="-1397">
        <dgm:presLayoutVars>
          <dgm:bulletEnabled val="1"/>
        </dgm:presLayoutVars>
      </dgm:prSet>
      <dgm:spPr/>
    </dgm:pt>
    <dgm:pt modelId="{2F395697-A4EE-49B7-8D8A-4B0665AC369F}" type="pres">
      <dgm:prSet presAssocID="{994C9975-59DB-4FF6-A475-7E786703EAE7}" presName="sibTrans" presStyleLbl="sibTrans2D1" presStyleIdx="4" presStyleCnt="5"/>
      <dgm:spPr/>
    </dgm:pt>
    <dgm:pt modelId="{E9C5A987-D5C3-490B-BCC8-8F7330CDAB84}" type="pres">
      <dgm:prSet presAssocID="{994C9975-59DB-4FF6-A475-7E786703EAE7}" presName="connectorText" presStyleLbl="sibTrans2D1" presStyleIdx="4" presStyleCnt="5"/>
      <dgm:spPr/>
    </dgm:pt>
    <dgm:pt modelId="{8CCAE243-0F49-4A50-8995-273CA955311E}" type="pres">
      <dgm:prSet presAssocID="{AC06EB88-EBFB-4C45-8A5A-E132476DFD2C}" presName="node" presStyleLbl="node1" presStyleIdx="5" presStyleCnt="6" custScaleX="137116" custScaleY="324871">
        <dgm:presLayoutVars>
          <dgm:bulletEnabled val="1"/>
        </dgm:presLayoutVars>
      </dgm:prSet>
      <dgm:spPr/>
    </dgm:pt>
  </dgm:ptLst>
  <dgm:cxnLst>
    <dgm:cxn modelId="{7ADE7D03-E88A-4644-B3AE-BB239B493CA1}" type="presOf" srcId="{F49E5FB2-34B9-42C0-B6C3-F2BB4B1840C4}" destId="{2A507493-2FD5-4D78-A4A0-ACF960D598E5}" srcOrd="0" destOrd="0" presId="urn:microsoft.com/office/officeart/2005/8/layout/process5"/>
    <dgm:cxn modelId="{7ACE9408-1D0C-4CE9-B442-C0331DB7F8FD}" srcId="{13EB8F25-5CDD-463F-96B8-0F78216D8BCF}" destId="{F49E5FB2-34B9-42C0-B6C3-F2BB4B1840C4}" srcOrd="4" destOrd="0" parTransId="{6E556701-ACEB-4CC4-8AC9-960DAC26529E}" sibTransId="{994C9975-59DB-4FF6-A475-7E786703EAE7}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94599023-2B92-457B-99F5-315160840B07}" type="presOf" srcId="{BA2C62CC-3D1B-4F86-B4C8-0A15C52888E4}" destId="{CF05F514-34C2-4230-BB0A-45C230CDB6C6}" srcOrd="0" destOrd="4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E892C83D-F9E8-47B4-B762-6AC32FBA7D75}" type="presOf" srcId="{91F90712-32C7-4D35-A784-8730D1DA6E9C}" destId="{0937D2D8-963A-4FDF-A7C4-C8AA017A93C7}" srcOrd="0" destOrd="0" presId="urn:microsoft.com/office/officeart/2005/8/layout/process5"/>
    <dgm:cxn modelId="{B96EBD5C-B24D-411F-8D48-15722CF8CD4D}" type="presOf" srcId="{391194D3-F479-4C69-9EE8-EDA88AF461BE}" destId="{CF05F514-34C2-4230-BB0A-45C230CDB6C6}" srcOrd="0" destOrd="3" presId="urn:microsoft.com/office/officeart/2005/8/layout/process5"/>
    <dgm:cxn modelId="{62B33E5D-8B8F-4C6E-AC77-EE9331A55EAF}" srcId="{43954DEE-B7E7-4D84-A928-BAFE05DBDAA3}" destId="{AA7D9677-DEDB-4524-92F3-E48F8693D466}" srcOrd="0" destOrd="0" parTransId="{56D48505-1D84-4164-985E-E9275F1969E7}" sibTransId="{057E11A0-D08E-4BBE-A3FE-47E1E5C7ECF0}"/>
    <dgm:cxn modelId="{518B525E-7A88-4BC6-9821-DABB25B1BB60}" type="presOf" srcId="{AC06EB88-EBFB-4C45-8A5A-E132476DFD2C}" destId="{8CCAE243-0F49-4A50-8995-273CA955311E}" srcOrd="0" destOrd="0" presId="urn:microsoft.com/office/officeart/2005/8/layout/process5"/>
    <dgm:cxn modelId="{242EB55F-022F-448E-B633-EEED7953F7AF}" srcId="{43954DEE-B7E7-4D84-A928-BAFE05DBDAA3}" destId="{B3CE1A18-EC47-4FEA-9E27-ADDD5DE6CD6D}" srcOrd="1" destOrd="0" parTransId="{61A55544-6CD1-4031-B1F9-F3D76C58B3A4}" sibTransId="{FA3FCE8D-45F8-46A1-AB9D-A443C3BD9DC1}"/>
    <dgm:cxn modelId="{F49F8068-605A-4B22-B3AE-A5F82DE9FE90}" type="presOf" srcId="{80F3AA23-57C2-4A1D-BEA1-FA88A9509FFB}" destId="{A9B5E919-D685-4735-BA6D-AC349B5878DF}" srcOrd="1" destOrd="0" presId="urn:microsoft.com/office/officeart/2005/8/layout/process5"/>
    <dgm:cxn modelId="{FE91EE4C-5796-4094-B4AE-4BFC1949F876}" type="presOf" srcId="{80F3AA23-57C2-4A1D-BEA1-FA88A9509FFB}" destId="{26587607-1624-4C59-9FED-90F5E663D0D9}" srcOrd="0" destOrd="0" presId="urn:microsoft.com/office/officeart/2005/8/layout/process5"/>
    <dgm:cxn modelId="{58A2B975-80D9-4ECB-B853-5869E59C934E}" type="presOf" srcId="{91F90712-32C7-4D35-A784-8730D1DA6E9C}" destId="{42738480-2FAF-467C-9390-77C1517E7173}" srcOrd="1" destOrd="0" presId="urn:microsoft.com/office/officeart/2005/8/layout/process5"/>
    <dgm:cxn modelId="{B27AD555-C40F-49E5-A7CF-282C1045FB64}" type="presOf" srcId="{42B449B4-B2E6-4CEE-B4A3-E0F89E14F741}" destId="{CF05F514-34C2-4230-BB0A-45C230CDB6C6}" srcOrd="0" destOrd="6" presId="urn:microsoft.com/office/officeart/2005/8/layout/process5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1CBBF181-9D95-41B7-B277-A7E73E72DB9B}" srcId="{13EB8F25-5CDD-463F-96B8-0F78216D8BCF}" destId="{94CE8F62-2051-43F9-8DFF-2FE3726E4FBF}" srcOrd="1" destOrd="0" parTransId="{C72CFF9B-86C4-4521-BAD5-1ADDA17E1420}" sibTransId="{7DBA8385-C75F-4152-A27C-EE181FEB6381}"/>
    <dgm:cxn modelId="{21E20793-C7C6-4DE4-99F9-B0F471AF4A72}" srcId="{AC06EB88-EBFB-4C45-8A5A-E132476DFD2C}" destId="{F7F76B1F-F943-4E64-808B-E556F2B0D06F}" srcOrd="0" destOrd="0" parTransId="{BF85B265-824B-4EE4-A73C-7041CFADBCC6}" sibTransId="{30AAB158-60E8-4AE0-84CE-6E091FA14042}"/>
    <dgm:cxn modelId="{D563B694-64BE-403D-BFFA-93A8C8CC0EA7}" type="presOf" srcId="{31BCD3CA-6C9C-4582-AA1D-D9650B46C294}" destId="{CF05F514-34C2-4230-BB0A-45C230CDB6C6}" srcOrd="0" destOrd="5" presId="urn:microsoft.com/office/officeart/2005/8/layout/process5"/>
    <dgm:cxn modelId="{DDB64095-FBCB-44E6-9CEE-5E219AFB9CFA}" srcId="{13EB8F25-5CDD-463F-96B8-0F78216D8BCF}" destId="{430CFED7-5B1D-45B0-B413-D8FD96E9CC64}" srcOrd="2" destOrd="0" parTransId="{114C741F-17A0-4A64-A991-18B958C0AE8E}" sibTransId="{91F90712-32C7-4D35-A784-8730D1DA6E9C}"/>
    <dgm:cxn modelId="{AD69FB9F-2248-43B4-B4B8-C0419A492266}" type="presOf" srcId="{994C9975-59DB-4FF6-A475-7E786703EAE7}" destId="{2F395697-A4EE-49B7-8D8A-4B0665AC369F}" srcOrd="0" destOrd="0" presId="urn:microsoft.com/office/officeart/2005/8/layout/process5"/>
    <dgm:cxn modelId="{5F8FACB0-E8BA-4EAE-8EFB-DF11D3F05C95}" type="presOf" srcId="{F7F76B1F-F943-4E64-808B-E556F2B0D06F}" destId="{8CCAE243-0F49-4A50-8995-273CA955311E}" srcOrd="0" destOrd="1" presId="urn:microsoft.com/office/officeart/2005/8/layout/process5"/>
    <dgm:cxn modelId="{BD2EF3B5-9F20-4298-80EB-7D3646443E34}" srcId="{43954DEE-B7E7-4D84-A928-BAFE05DBDAA3}" destId="{31BCD3CA-6C9C-4582-AA1D-D9650B46C294}" srcOrd="4" destOrd="0" parTransId="{812E6001-AC7F-4691-913E-D67291961471}" sibTransId="{3C858DE9-C2DE-48C7-A97F-1CB2795672A2}"/>
    <dgm:cxn modelId="{6BF180B7-CCA4-4AF6-9EAB-22F8999A8E9E}" type="presOf" srcId="{7DBA8385-C75F-4152-A27C-EE181FEB6381}" destId="{4D52DE58-2705-4949-9C11-0D791533EA91}" srcOrd="1" destOrd="0" presId="urn:microsoft.com/office/officeart/2005/8/layout/process5"/>
    <dgm:cxn modelId="{3B468EBF-ADC2-4556-8973-0142FC27DC23}" type="presOf" srcId="{430CFED7-5B1D-45B0-B413-D8FD96E9CC64}" destId="{A2297CD3-3AFD-42A3-A70D-3583E4F55DC8}" srcOrd="0" destOrd="0" presId="urn:microsoft.com/office/officeart/2005/8/layout/process5"/>
    <dgm:cxn modelId="{BD4EBEC5-FA18-4178-91FE-C5C31275EA3D}" srcId="{43954DEE-B7E7-4D84-A928-BAFE05DBDAA3}" destId="{42B449B4-B2E6-4CEE-B4A3-E0F89E14F741}" srcOrd="5" destOrd="0" parTransId="{DF881217-F7E3-419A-9C55-D76761CCF285}" sibTransId="{140D2D96-9378-4EE6-B9A8-8A8B62240A50}"/>
    <dgm:cxn modelId="{320068D8-0E73-4ED7-8602-718AFE7202A1}" srcId="{43954DEE-B7E7-4D84-A928-BAFE05DBDAA3}" destId="{391194D3-F479-4C69-9EE8-EDA88AF461BE}" srcOrd="2" destOrd="0" parTransId="{C173DEB9-7887-415B-8BF3-626EBA4CEA52}" sibTransId="{A615A5DC-977C-4C9D-9C8D-948E1A39354E}"/>
    <dgm:cxn modelId="{FE205CDA-298C-4DBF-9C69-DA9F2DB7E497}" type="presOf" srcId="{B3CE1A18-EC47-4FEA-9E27-ADDD5DE6CD6D}" destId="{CF05F514-34C2-4230-BB0A-45C230CDB6C6}" srcOrd="0" destOrd="2" presId="urn:microsoft.com/office/officeart/2005/8/layout/process5"/>
    <dgm:cxn modelId="{A061F9DC-D821-40E0-A7D0-244AEA3A7A36}" srcId="{43954DEE-B7E7-4D84-A928-BAFE05DBDAA3}" destId="{BA2C62CC-3D1B-4F86-B4C8-0A15C52888E4}" srcOrd="3" destOrd="0" parTransId="{3D45E9F3-B157-4C01-8923-EFFF1A7937A2}" sibTransId="{E59FAF1C-379A-4075-8092-E13AECA96685}"/>
    <dgm:cxn modelId="{A32941E0-1C07-45FC-8AC8-E420E0ACD16F}" type="presOf" srcId="{994C9975-59DB-4FF6-A475-7E786703EAE7}" destId="{E9C5A987-D5C3-490B-BCC8-8F7330CDAB84}" srcOrd="1" destOrd="0" presId="urn:microsoft.com/office/officeart/2005/8/layout/process5"/>
    <dgm:cxn modelId="{FF0E4FE0-2558-4B1B-8478-850E4429265A}" type="presOf" srcId="{7DBA8385-C75F-4152-A27C-EE181FEB6381}" destId="{5CBC182B-6A4B-4800-9842-1680D4674339}" srcOrd="0" destOrd="0" presId="urn:microsoft.com/office/officeart/2005/8/layout/process5"/>
    <dgm:cxn modelId="{1FDD52E0-9851-45A2-9945-A7F548A71244}" type="presOf" srcId="{29998976-0D33-4ADF-8C0B-22CD008E1C2A}" destId="{6AA47279-23D4-452B-BE4D-6961FEC5C9E3}" srcOrd="0" destOrd="0" presId="urn:microsoft.com/office/officeart/2005/8/layout/process5"/>
    <dgm:cxn modelId="{8C3E6CE6-1FCA-4466-B8EA-D51BE01F4FC0}" type="presOf" srcId="{AA7D9677-DEDB-4524-92F3-E48F8693D466}" destId="{CF05F514-34C2-4230-BB0A-45C230CDB6C6}" srcOrd="0" destOrd="1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0D3BCCF1-3BA1-4E77-A378-1D1F9E13CC39}" srcId="{13EB8F25-5CDD-463F-96B8-0F78216D8BCF}" destId="{29998976-0D33-4ADF-8C0B-22CD008E1C2A}" srcOrd="3" destOrd="0" parTransId="{BE345592-C379-416D-B6ED-34527180C266}" sibTransId="{80F3AA23-57C2-4A1D-BEA1-FA88A9509FFB}"/>
    <dgm:cxn modelId="{E1A9CFF5-F7D3-4406-B409-E5987227958C}" srcId="{13EB8F25-5CDD-463F-96B8-0F78216D8BCF}" destId="{AC06EB88-EBFB-4C45-8A5A-E132476DFD2C}" srcOrd="5" destOrd="0" parTransId="{0DDDFA16-7BAC-49EA-8716-4B4E081FA6FF}" sibTransId="{92308B1D-C247-4BA9-A259-6EE424C865E4}"/>
    <dgm:cxn modelId="{EBD4CDF7-6ACF-472A-A73D-694F0CA8DF8D}" type="presOf" srcId="{94CE8F62-2051-43F9-8DFF-2FE3726E4FBF}" destId="{31C65087-0CF8-4CAF-8C4A-288FC7CA9184}" srcOrd="0" destOrd="0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E80C3DEC-EEA9-4787-897F-B8A62D892B49}" type="presParOf" srcId="{CF014908-AE20-41B8-8E81-7EF191645283}" destId="{31C65087-0CF8-4CAF-8C4A-288FC7CA9184}" srcOrd="2" destOrd="0" presId="urn:microsoft.com/office/officeart/2005/8/layout/process5"/>
    <dgm:cxn modelId="{A45C9C13-A2A6-4E92-B3CD-A5CDA315826C}" type="presParOf" srcId="{CF014908-AE20-41B8-8E81-7EF191645283}" destId="{5CBC182B-6A4B-4800-9842-1680D4674339}" srcOrd="3" destOrd="0" presId="urn:microsoft.com/office/officeart/2005/8/layout/process5"/>
    <dgm:cxn modelId="{798C8025-09EA-4B49-9CC7-3A26E1537BE8}" type="presParOf" srcId="{5CBC182B-6A4B-4800-9842-1680D4674339}" destId="{4D52DE58-2705-4949-9C11-0D791533EA91}" srcOrd="0" destOrd="0" presId="urn:microsoft.com/office/officeart/2005/8/layout/process5"/>
    <dgm:cxn modelId="{A3160871-778B-49F5-B39A-08B0ADAE13AA}" type="presParOf" srcId="{CF014908-AE20-41B8-8E81-7EF191645283}" destId="{A2297CD3-3AFD-42A3-A70D-3583E4F55DC8}" srcOrd="4" destOrd="0" presId="urn:microsoft.com/office/officeart/2005/8/layout/process5"/>
    <dgm:cxn modelId="{1A9A0848-0C41-4A0A-9CE3-AD2B996EF3CF}" type="presParOf" srcId="{CF014908-AE20-41B8-8E81-7EF191645283}" destId="{0937D2D8-963A-4FDF-A7C4-C8AA017A93C7}" srcOrd="5" destOrd="0" presId="urn:microsoft.com/office/officeart/2005/8/layout/process5"/>
    <dgm:cxn modelId="{87277DC0-1AFA-44C6-818A-BEC85AE70383}" type="presParOf" srcId="{0937D2D8-963A-4FDF-A7C4-C8AA017A93C7}" destId="{42738480-2FAF-467C-9390-77C1517E7173}" srcOrd="0" destOrd="0" presId="urn:microsoft.com/office/officeart/2005/8/layout/process5"/>
    <dgm:cxn modelId="{7079A9F1-7CAB-4CA6-8450-BDC7084316E4}" type="presParOf" srcId="{CF014908-AE20-41B8-8E81-7EF191645283}" destId="{6AA47279-23D4-452B-BE4D-6961FEC5C9E3}" srcOrd="6" destOrd="0" presId="urn:microsoft.com/office/officeart/2005/8/layout/process5"/>
    <dgm:cxn modelId="{7831808D-B80E-4489-90B8-B1582B1FF6A9}" type="presParOf" srcId="{CF014908-AE20-41B8-8E81-7EF191645283}" destId="{26587607-1624-4C59-9FED-90F5E663D0D9}" srcOrd="7" destOrd="0" presId="urn:microsoft.com/office/officeart/2005/8/layout/process5"/>
    <dgm:cxn modelId="{A59B186B-75D8-47CF-850F-730EA9ED6892}" type="presParOf" srcId="{26587607-1624-4C59-9FED-90F5E663D0D9}" destId="{A9B5E919-D685-4735-BA6D-AC349B5878DF}" srcOrd="0" destOrd="0" presId="urn:microsoft.com/office/officeart/2005/8/layout/process5"/>
    <dgm:cxn modelId="{A56D3F72-877C-4148-8555-22D3D9954DB6}" type="presParOf" srcId="{CF014908-AE20-41B8-8E81-7EF191645283}" destId="{2A507493-2FD5-4D78-A4A0-ACF960D598E5}" srcOrd="8" destOrd="0" presId="urn:microsoft.com/office/officeart/2005/8/layout/process5"/>
    <dgm:cxn modelId="{4FED8824-1743-4629-979F-CC50136711E8}" type="presParOf" srcId="{CF014908-AE20-41B8-8E81-7EF191645283}" destId="{2F395697-A4EE-49B7-8D8A-4B0665AC369F}" srcOrd="9" destOrd="0" presId="urn:microsoft.com/office/officeart/2005/8/layout/process5"/>
    <dgm:cxn modelId="{2F0DE184-0C80-4342-AF32-97C753068062}" type="presParOf" srcId="{2F395697-A4EE-49B7-8D8A-4B0665AC369F}" destId="{E9C5A987-D5C3-490B-BCC8-8F7330CDAB84}" srcOrd="0" destOrd="0" presId="urn:microsoft.com/office/officeart/2005/8/layout/process5"/>
    <dgm:cxn modelId="{CA289FAE-6433-47BE-87B3-A1258B35048B}" type="presParOf" srcId="{CF014908-AE20-41B8-8E81-7EF191645283}" destId="{8CCAE243-0F49-4A50-8995-273CA955311E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/>
            <a:t>system monitorowania emisji z transportu</a:t>
          </a:r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/>
            <a:t>raport o możliwości zminimalizowania zatorów </a:t>
          </a:r>
          <a:br>
            <a:rPr lang="pl-PL" sz="2800" dirty="0"/>
          </a:br>
          <a:r>
            <a:rPr lang="pl-PL" sz="2800" dirty="0"/>
            <a:t>oraz jego wdrażanie </a:t>
          </a:r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4E9A161D-61A8-49BC-B78C-F65F30A36E47}">
      <dgm:prSet custT="1"/>
      <dgm:spPr/>
      <dgm:t>
        <a:bodyPr/>
        <a:lstStyle/>
        <a:p>
          <a:r>
            <a:rPr lang="pl-PL" sz="2800" dirty="0"/>
            <a:t>poprawa jakości taboru komunikacji miejskiej</a:t>
          </a:r>
        </a:p>
      </dgm:t>
    </dgm:pt>
    <dgm:pt modelId="{BD0175A7-B84A-4BFD-82A6-8139015F1157}" type="parTrans" cxnId="{52605A98-0127-423F-9A52-83E4EF4A151E}">
      <dgm:prSet/>
      <dgm:spPr/>
      <dgm:t>
        <a:bodyPr/>
        <a:lstStyle/>
        <a:p>
          <a:endParaRPr lang="pl-PL"/>
        </a:p>
      </dgm:t>
    </dgm:pt>
    <dgm:pt modelId="{0C86C6EC-644C-46E6-B5D8-BE7A18626A22}" type="sibTrans" cxnId="{52605A98-0127-423F-9A52-83E4EF4A151E}">
      <dgm:prSet/>
      <dgm:spPr/>
      <dgm:t>
        <a:bodyPr/>
        <a:lstStyle/>
        <a:p>
          <a:endParaRPr lang="pl-PL"/>
        </a:p>
      </dgm:t>
    </dgm:pt>
    <dgm:pt modelId="{EB545097-C3BC-43BE-A7EB-61A436A7A520}">
      <dgm:prSet custT="1"/>
      <dgm:spPr/>
      <dgm:t>
        <a:bodyPr/>
        <a:lstStyle/>
        <a:p>
          <a:r>
            <a:rPr lang="pl-PL" sz="2800" dirty="0"/>
            <a:t>rozwój komunikacji tramwajowej </a:t>
          </a:r>
        </a:p>
      </dgm:t>
    </dgm:pt>
    <dgm:pt modelId="{8E99A5A0-9C9F-4306-A7D5-3AE08F7E827A}" type="parTrans" cxnId="{960559A7-16B5-4B84-B555-80A170AB2164}">
      <dgm:prSet/>
      <dgm:spPr/>
      <dgm:t>
        <a:bodyPr/>
        <a:lstStyle/>
        <a:p>
          <a:endParaRPr lang="pl-PL"/>
        </a:p>
      </dgm:t>
    </dgm:pt>
    <dgm:pt modelId="{FDDA3145-8060-4FE6-8A90-2F12DC1EC5D0}" type="sibTrans" cxnId="{960559A7-16B5-4B84-B555-80A170AB2164}">
      <dgm:prSet/>
      <dgm:spPr/>
      <dgm:t>
        <a:bodyPr/>
        <a:lstStyle/>
        <a:p>
          <a:endParaRPr lang="pl-PL"/>
        </a:p>
      </dgm:t>
    </dgm:pt>
    <dgm:pt modelId="{B1E9374C-24C7-4C29-8D50-C976C70C1733}">
      <dgm:prSet phldrT="[Tekst]" custT="1"/>
      <dgm:spPr/>
      <dgm:t>
        <a:bodyPr/>
        <a:lstStyle/>
        <a:p>
          <a:r>
            <a:rPr lang="pl-PL" sz="2800" dirty="0"/>
            <a:t>strefy ograniczonego transportu</a:t>
          </a:r>
        </a:p>
      </dgm:t>
    </dgm:pt>
    <dgm:pt modelId="{3C8F1D87-EA2D-4228-8A23-07E655C93162}" type="parTrans" cxnId="{A2EDAB39-0930-43DF-9F21-C41163B59D59}">
      <dgm:prSet/>
      <dgm:spPr/>
      <dgm:t>
        <a:bodyPr/>
        <a:lstStyle/>
        <a:p>
          <a:endParaRPr lang="pl-PL"/>
        </a:p>
      </dgm:t>
    </dgm:pt>
    <dgm:pt modelId="{F7E583E4-72D3-4C26-8D4C-58699A2ACD74}" type="sibTrans" cxnId="{A2EDAB39-0930-43DF-9F21-C41163B59D59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  <dgm:pt modelId="{9BB363EB-D9DC-4F76-AB4E-27199798A72C}" type="pres">
      <dgm:prSet presAssocID="{B1E9374C-24C7-4C29-8D50-C976C70C1733}" presName="comp" presStyleCnt="0"/>
      <dgm:spPr/>
    </dgm:pt>
    <dgm:pt modelId="{81034F5A-3E54-45E1-A274-BE9CC297FAD0}" type="pres">
      <dgm:prSet presAssocID="{B1E9374C-24C7-4C29-8D50-C976C70C1733}" presName="box" presStyleLbl="node1" presStyleIdx="0" presStyleCnt="5" custLinFactNeighborX="209" custLinFactNeighborY="-1358"/>
      <dgm:spPr/>
    </dgm:pt>
    <dgm:pt modelId="{9E9A3E0B-495E-4261-981E-41A2DC49B5B3}" type="pres">
      <dgm:prSet presAssocID="{B1E9374C-24C7-4C29-8D50-C976C70C173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0348657C-C189-4A69-9CA5-C92B3E8EDBFC}" type="pres">
      <dgm:prSet presAssocID="{B1E9374C-24C7-4C29-8D50-C976C70C1733}" presName="text" presStyleLbl="node1" presStyleIdx="0" presStyleCnt="5">
        <dgm:presLayoutVars>
          <dgm:bulletEnabled val="1"/>
        </dgm:presLayoutVars>
      </dgm:prSet>
      <dgm:spPr/>
    </dgm:pt>
    <dgm:pt modelId="{2CC20B96-BBCD-4BD5-BC97-CD792295C5C5}" type="pres">
      <dgm:prSet presAssocID="{F7E583E4-72D3-4C26-8D4C-58699A2ACD74}" presName="spacer" presStyleCnt="0"/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1" presStyleCnt="5"/>
      <dgm:spPr/>
    </dgm:pt>
    <dgm:pt modelId="{D6966879-EF3D-4977-B159-B324B5311C5A}" type="pres">
      <dgm:prSet presAssocID="{99BC85D7-AFA8-4029-AEC6-794A23F35A6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A8E734-AE6D-49AD-9461-1C199BCDA8A7}" type="pres">
      <dgm:prSet presAssocID="{99BC85D7-AFA8-4029-AEC6-794A23F35A6A}" presName="text" presStyleLbl="node1" presStyleIdx="1" presStyleCnt="5">
        <dgm:presLayoutVars>
          <dgm:bulletEnabled val="1"/>
        </dgm:presLayoutVars>
      </dgm:prSet>
      <dgm:spPr/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2" presStyleCnt="5"/>
      <dgm:spPr/>
    </dgm:pt>
    <dgm:pt modelId="{E1F14423-2F32-4FE4-A95E-2AF53CD4AF9B}" type="pres">
      <dgm:prSet presAssocID="{70461AB1-3649-4D43-8A2B-7137798732D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60E770-8DEE-4AF6-93D4-4B34B51AC289}" type="pres">
      <dgm:prSet presAssocID="{70461AB1-3649-4D43-8A2B-7137798732D8}" presName="text" presStyleLbl="node1" presStyleIdx="2" presStyleCnt="5">
        <dgm:presLayoutVars>
          <dgm:bulletEnabled val="1"/>
        </dgm:presLayoutVars>
      </dgm:prSet>
      <dgm:spPr/>
    </dgm:pt>
    <dgm:pt modelId="{960DEA68-A619-4AD9-866F-8562677BC4C7}" type="pres">
      <dgm:prSet presAssocID="{E8B8AF9F-1EF3-4E7E-9818-B74EAB5E5C9E}" presName="spacer" presStyleCnt="0"/>
      <dgm:spPr/>
    </dgm:pt>
    <dgm:pt modelId="{7E1D39F2-DB4C-40DB-B9C2-6E5E61E106F5}" type="pres">
      <dgm:prSet presAssocID="{4E9A161D-61A8-49BC-B78C-F65F30A36E47}" presName="comp" presStyleCnt="0"/>
      <dgm:spPr/>
    </dgm:pt>
    <dgm:pt modelId="{E22D9C7C-143B-4C40-8281-BE172DD73522}" type="pres">
      <dgm:prSet presAssocID="{4E9A161D-61A8-49BC-B78C-F65F30A36E47}" presName="box" presStyleLbl="node1" presStyleIdx="3" presStyleCnt="5"/>
      <dgm:spPr/>
    </dgm:pt>
    <dgm:pt modelId="{D006BC95-914D-44B0-BB53-C3F38CC8A14E}" type="pres">
      <dgm:prSet presAssocID="{4E9A161D-61A8-49BC-B78C-F65F30A36E4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D19C1DC-1BD4-4BE0-BB01-4A891BDDEE14}" type="pres">
      <dgm:prSet presAssocID="{4E9A161D-61A8-49BC-B78C-F65F30A36E47}" presName="text" presStyleLbl="node1" presStyleIdx="3" presStyleCnt="5">
        <dgm:presLayoutVars>
          <dgm:bulletEnabled val="1"/>
        </dgm:presLayoutVars>
      </dgm:prSet>
      <dgm:spPr/>
    </dgm:pt>
    <dgm:pt modelId="{3D1808D1-9BD0-4EE1-8654-8153388A6C1C}" type="pres">
      <dgm:prSet presAssocID="{0C86C6EC-644C-46E6-B5D8-BE7A18626A22}" presName="spacer" presStyleCnt="0"/>
      <dgm:spPr/>
    </dgm:pt>
    <dgm:pt modelId="{F09FAA34-F05D-43B4-BD77-F33E632FC0A8}" type="pres">
      <dgm:prSet presAssocID="{EB545097-C3BC-43BE-A7EB-61A436A7A520}" presName="comp" presStyleCnt="0"/>
      <dgm:spPr/>
    </dgm:pt>
    <dgm:pt modelId="{B4907D17-445D-4956-8D3A-43AB406005BF}" type="pres">
      <dgm:prSet presAssocID="{EB545097-C3BC-43BE-A7EB-61A436A7A520}" presName="box" presStyleLbl="node1" presStyleIdx="4" presStyleCnt="5"/>
      <dgm:spPr/>
    </dgm:pt>
    <dgm:pt modelId="{D8083838-FF36-4137-863F-F35F6B2DC5C8}" type="pres">
      <dgm:prSet presAssocID="{EB545097-C3BC-43BE-A7EB-61A436A7A520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0CE25B09-6B0C-4A7B-B62A-BCE84C116C93}" type="pres">
      <dgm:prSet presAssocID="{EB545097-C3BC-43BE-A7EB-61A436A7A520}" presName="text" presStyleLbl="node1" presStyleIdx="4" presStyleCnt="5">
        <dgm:presLayoutVars>
          <dgm:bulletEnabled val="1"/>
        </dgm:presLayoutVars>
      </dgm:prSet>
      <dgm:spPr/>
    </dgm:pt>
  </dgm:ptLst>
  <dgm:cxnLst>
    <dgm:cxn modelId="{67928112-D442-49A8-8877-AAA9E5B54FF1}" type="presOf" srcId="{4E9A161D-61A8-49BC-B78C-F65F30A36E47}" destId="{E22D9C7C-143B-4C40-8281-BE172DD73522}" srcOrd="0" destOrd="0" presId="urn:microsoft.com/office/officeart/2005/8/layout/vList4"/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A5B05B20-9ECE-41A4-8FF1-959E912D6810}" srcId="{89A0E033-D01C-4138-85A1-820BFA49DED4}" destId="{99BC85D7-AFA8-4029-AEC6-794A23F35A6A}" srcOrd="1" destOrd="0" parTransId="{63993605-2D58-4E94-B331-FF90DF07213B}" sibTransId="{86694804-001B-42AB-A3E9-D2D5A51B32E5}"/>
    <dgm:cxn modelId="{5D347224-5738-49E4-9775-9D306C8505CF}" type="presOf" srcId="{B1E9374C-24C7-4C29-8D50-C976C70C1733}" destId="{81034F5A-3E54-45E1-A274-BE9CC297FAD0}" srcOrd="0" destOrd="0" presId="urn:microsoft.com/office/officeart/2005/8/layout/vList4"/>
    <dgm:cxn modelId="{A2EDAB39-0930-43DF-9F21-C41163B59D59}" srcId="{89A0E033-D01C-4138-85A1-820BFA49DED4}" destId="{B1E9374C-24C7-4C29-8D50-C976C70C1733}" srcOrd="0" destOrd="0" parTransId="{3C8F1D87-EA2D-4228-8A23-07E655C93162}" sibTransId="{F7E583E4-72D3-4C26-8D4C-58699A2ACD74}"/>
    <dgm:cxn modelId="{F94B1740-1C7D-4759-A236-A15D78E0B77D}" type="presOf" srcId="{B1E9374C-24C7-4C29-8D50-C976C70C1733}" destId="{0348657C-C189-4A69-9CA5-C92B3E8EDBFC}" srcOrd="1" destOrd="0" presId="urn:microsoft.com/office/officeart/2005/8/layout/vList4"/>
    <dgm:cxn modelId="{35B7DE70-CA0D-4B87-A209-0F65BFFEB021}" type="presOf" srcId="{EB545097-C3BC-43BE-A7EB-61A436A7A520}" destId="{0CE25B09-6B0C-4A7B-B62A-BCE84C116C93}" srcOrd="1" destOrd="0" presId="urn:microsoft.com/office/officeart/2005/8/layout/vList4"/>
    <dgm:cxn modelId="{2E9A0A52-B8BE-4759-B72D-A6522E91E2FE}" type="presOf" srcId="{4E9A161D-61A8-49BC-B78C-F65F30A36E47}" destId="{FD19C1DC-1BD4-4BE0-BB01-4A891BDDEE14}" srcOrd="1" destOrd="0" presId="urn:microsoft.com/office/officeart/2005/8/layout/vList4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52605A98-0127-423F-9A52-83E4EF4A151E}" srcId="{89A0E033-D01C-4138-85A1-820BFA49DED4}" destId="{4E9A161D-61A8-49BC-B78C-F65F30A36E47}" srcOrd="3" destOrd="0" parTransId="{BD0175A7-B84A-4BFD-82A6-8139015F1157}" sibTransId="{0C86C6EC-644C-46E6-B5D8-BE7A18626A22}"/>
    <dgm:cxn modelId="{960559A7-16B5-4B84-B555-80A170AB2164}" srcId="{89A0E033-D01C-4138-85A1-820BFA49DED4}" destId="{EB545097-C3BC-43BE-A7EB-61A436A7A520}" srcOrd="4" destOrd="0" parTransId="{8E99A5A0-9C9F-4306-A7D5-3AE08F7E827A}" sibTransId="{FDDA3145-8060-4FE6-8A90-2F12DC1EC5D0}"/>
    <dgm:cxn modelId="{7E8DC8CF-0671-4AC3-B577-01E10A485B16}" srcId="{89A0E033-D01C-4138-85A1-820BFA49DED4}" destId="{70461AB1-3649-4D43-8A2B-7137798732D8}" srcOrd="2" destOrd="0" parTransId="{8013948A-746F-472B-A79D-DEB64F72FD06}" sibTransId="{E8B8AF9F-1EF3-4E7E-9818-B74EAB5E5C9E}"/>
    <dgm:cxn modelId="{8C3E79E4-EE88-45B2-A93C-7D164CF1EB47}" type="presOf" srcId="{EB545097-C3BC-43BE-A7EB-61A436A7A520}" destId="{B4907D17-445D-4956-8D3A-43AB406005BF}" srcOrd="0" destOrd="0" presId="urn:microsoft.com/office/officeart/2005/8/layout/vList4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A10F05E1-A27C-4960-9872-10F2DD381E89}" type="presParOf" srcId="{BAA7021F-94BD-439B-8620-EB253B932B1C}" destId="{9BB363EB-D9DC-4F76-AB4E-27199798A72C}" srcOrd="0" destOrd="0" presId="urn:microsoft.com/office/officeart/2005/8/layout/vList4"/>
    <dgm:cxn modelId="{EBD14206-19E9-4E8A-B774-540C58110ED5}" type="presParOf" srcId="{9BB363EB-D9DC-4F76-AB4E-27199798A72C}" destId="{81034F5A-3E54-45E1-A274-BE9CC297FAD0}" srcOrd="0" destOrd="0" presId="urn:microsoft.com/office/officeart/2005/8/layout/vList4"/>
    <dgm:cxn modelId="{1ED2D80E-6BD8-4880-89FF-CBBFE6488AD6}" type="presParOf" srcId="{9BB363EB-D9DC-4F76-AB4E-27199798A72C}" destId="{9E9A3E0B-495E-4261-981E-41A2DC49B5B3}" srcOrd="1" destOrd="0" presId="urn:microsoft.com/office/officeart/2005/8/layout/vList4"/>
    <dgm:cxn modelId="{5886372C-24D4-43D7-83AC-D4BD16418EE1}" type="presParOf" srcId="{9BB363EB-D9DC-4F76-AB4E-27199798A72C}" destId="{0348657C-C189-4A69-9CA5-C92B3E8EDBFC}" srcOrd="2" destOrd="0" presId="urn:microsoft.com/office/officeart/2005/8/layout/vList4"/>
    <dgm:cxn modelId="{06B14C3D-2243-491D-8B59-AF94F87C495F}" type="presParOf" srcId="{BAA7021F-94BD-439B-8620-EB253B932B1C}" destId="{2CC20B96-BBCD-4BD5-BC97-CD792295C5C5}" srcOrd="1" destOrd="0" presId="urn:microsoft.com/office/officeart/2005/8/layout/vList4"/>
    <dgm:cxn modelId="{327B9567-0BEB-4CC7-B794-E9E0AF797CEB}" type="presParOf" srcId="{BAA7021F-94BD-439B-8620-EB253B932B1C}" destId="{566B3947-3377-4D9F-A1C9-C4151A667453}" srcOrd="2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3" destOrd="0" presId="urn:microsoft.com/office/officeart/2005/8/layout/vList4"/>
    <dgm:cxn modelId="{4D5BCD94-720B-405C-A2DA-F3000C297CBD}" type="presParOf" srcId="{BAA7021F-94BD-439B-8620-EB253B932B1C}" destId="{1C342314-28A3-425F-8020-304189504E00}" srcOrd="4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  <dgm:cxn modelId="{80F1D14A-C5F1-42D6-8109-421B1E8A5C31}" type="presParOf" srcId="{BAA7021F-94BD-439B-8620-EB253B932B1C}" destId="{960DEA68-A619-4AD9-866F-8562677BC4C7}" srcOrd="5" destOrd="0" presId="urn:microsoft.com/office/officeart/2005/8/layout/vList4"/>
    <dgm:cxn modelId="{1D99FBD4-0932-44C9-81C4-CB61E7B79DC9}" type="presParOf" srcId="{BAA7021F-94BD-439B-8620-EB253B932B1C}" destId="{7E1D39F2-DB4C-40DB-B9C2-6E5E61E106F5}" srcOrd="6" destOrd="0" presId="urn:microsoft.com/office/officeart/2005/8/layout/vList4"/>
    <dgm:cxn modelId="{F298BCE4-75B9-4158-A8A2-B3A77A29C5BD}" type="presParOf" srcId="{7E1D39F2-DB4C-40DB-B9C2-6E5E61E106F5}" destId="{E22D9C7C-143B-4C40-8281-BE172DD73522}" srcOrd="0" destOrd="0" presId="urn:microsoft.com/office/officeart/2005/8/layout/vList4"/>
    <dgm:cxn modelId="{9006C5CA-FE38-41D8-9C1C-6F10269CE8AE}" type="presParOf" srcId="{7E1D39F2-DB4C-40DB-B9C2-6E5E61E106F5}" destId="{D006BC95-914D-44B0-BB53-C3F38CC8A14E}" srcOrd="1" destOrd="0" presId="urn:microsoft.com/office/officeart/2005/8/layout/vList4"/>
    <dgm:cxn modelId="{18A9B511-4CAB-4D99-B94C-3C0F1B958674}" type="presParOf" srcId="{7E1D39F2-DB4C-40DB-B9C2-6E5E61E106F5}" destId="{FD19C1DC-1BD4-4BE0-BB01-4A891BDDEE14}" srcOrd="2" destOrd="0" presId="urn:microsoft.com/office/officeart/2005/8/layout/vList4"/>
    <dgm:cxn modelId="{D0D02AF7-038F-44E0-8CF6-48100A7BAB51}" type="presParOf" srcId="{BAA7021F-94BD-439B-8620-EB253B932B1C}" destId="{3D1808D1-9BD0-4EE1-8654-8153388A6C1C}" srcOrd="7" destOrd="0" presId="urn:microsoft.com/office/officeart/2005/8/layout/vList4"/>
    <dgm:cxn modelId="{23BA1CB7-E1AE-402D-99ED-59C379304078}" type="presParOf" srcId="{BAA7021F-94BD-439B-8620-EB253B932B1C}" destId="{F09FAA34-F05D-43B4-BD77-F33E632FC0A8}" srcOrd="8" destOrd="0" presId="urn:microsoft.com/office/officeart/2005/8/layout/vList4"/>
    <dgm:cxn modelId="{5F15CB4F-E593-4BC7-9613-4540036361E3}" type="presParOf" srcId="{F09FAA34-F05D-43B4-BD77-F33E632FC0A8}" destId="{B4907D17-445D-4956-8D3A-43AB406005BF}" srcOrd="0" destOrd="0" presId="urn:microsoft.com/office/officeart/2005/8/layout/vList4"/>
    <dgm:cxn modelId="{A8460FBD-A94D-4C07-A4F7-FADC22BD0B29}" type="presParOf" srcId="{F09FAA34-F05D-43B4-BD77-F33E632FC0A8}" destId="{D8083838-FF36-4137-863F-F35F6B2DC5C8}" srcOrd="1" destOrd="0" presId="urn:microsoft.com/office/officeart/2005/8/layout/vList4"/>
    <dgm:cxn modelId="{254B5E9A-D8E2-4CA2-B60D-E1F88043508D}" type="presParOf" srcId="{F09FAA34-F05D-43B4-BD77-F33E632FC0A8}" destId="{0CE25B09-6B0C-4A7B-B62A-BCE84C116C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/>
            <a:t>informacyjnych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b="1" dirty="0"/>
            <a:t>informacja na stronach internetowych</a:t>
          </a:r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>
              <a:latin typeface="Arial"/>
              <a:cs typeface="Arial"/>
            </a:rPr>
            <a:t> </a:t>
          </a:r>
          <a:r>
            <a:rPr lang="pl-PL" sz="2000" dirty="0">
              <a:latin typeface="Arial"/>
              <a:cs typeface="Arial"/>
            </a:rPr>
            <a:t>ograniczających</a:t>
          </a:r>
          <a:r>
            <a:rPr lang="pl-PL" sz="1800" dirty="0">
              <a:latin typeface="Arial"/>
              <a:cs typeface="Arial"/>
            </a:rPr>
            <a:t> 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/>
            <a:t>operacyjnych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b="1" dirty="0"/>
            <a:t>Wzmożone kontrole kotłów, zakazu spalania odpadów, pojazdów, czystości dróg</a:t>
          </a:r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/>
            <a:t>korzystani</a:t>
          </a:r>
          <a:r>
            <a:rPr lang="pl-PL" sz="1350" dirty="0"/>
            <a:t>e</a:t>
          </a:r>
          <a:r>
            <a:rPr lang="x-none" sz="1350" dirty="0"/>
            <a:t> z alternatywnych sposobów przemieszczania się rower, pieszo</a:t>
          </a:r>
          <a:r>
            <a:rPr lang="pl-PL" sz="1350" dirty="0"/>
            <a:t>, </a:t>
          </a:r>
          <a:r>
            <a:rPr lang="x-none" sz="1350" dirty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/>
            <a:t>ochronnych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/>
            <a:t>ograniczeni</a:t>
          </a:r>
          <a:r>
            <a:rPr lang="pl-PL" sz="1400" dirty="0"/>
            <a:t>e</a:t>
          </a:r>
          <a:r>
            <a:rPr lang="x-none" sz="1400" dirty="0"/>
            <a:t> intensywnego wysiłku fizycznego</a:t>
          </a:r>
          <a:r>
            <a:rPr lang="pl-PL" sz="1400" dirty="0"/>
            <a:t>,</a:t>
          </a:r>
          <a:r>
            <a:rPr lang="x-none" sz="1400" dirty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/>
            <a:t>powiadomienie poprzez Regionalny System Ostrzegania (RSO), Rządowe Centrum Bezpieczeństwa (RCB)</a:t>
          </a:r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b="1" dirty="0">
              <a:latin typeface="Arial"/>
              <a:cs typeface="Arial"/>
            </a:rPr>
            <a:t>poinformowanie dyrektorów szpitali i przychodni</a:t>
          </a:r>
          <a:endParaRPr lang="pl-PL" sz="1350" b="1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/>
            <a:t>niepalenie </a:t>
          </a:r>
          <a:r>
            <a:rPr lang="x-none" sz="1350" dirty="0"/>
            <a:t>w kominku</a:t>
          </a:r>
          <a:r>
            <a:rPr lang="pl-PL" sz="1350" dirty="0"/>
            <a:t>, nierozpalanie grilli i ognisk</a:t>
          </a:r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/>
            <a:t>nieużywanie dmuchaw do liści</a:t>
          </a:r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/>
            <a:t>zraszanie pryzm materiałów sypkich, zawieszenie uciążliwych prac budowlanych</a:t>
          </a:r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/>
            <a:t>kierowanie ruchem przez Policję</a:t>
          </a:r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/>
            <a:t>ograniczenie wietrzenia pomieszczeń</a:t>
          </a:r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29" b="89957" l="24772" r="72678">
                        <a14:foregroundMark x1="28415" y1="28632" x2="28415" y2="28632"/>
                        <a14:foregroundMark x1="24772" y1="35043" x2="24772" y2="35043"/>
                        <a14:foregroundMark x1="48452" y1="41880" x2="48452" y2="41880"/>
                        <a14:foregroundMark x1="49180" y1="31197" x2="49180" y2="31197"/>
                        <a14:foregroundMark x1="72678" y1="37179" x2="72678" y2="37179"/>
                        <a14:foregroundMark x1="70856" y1="30342" x2="70856" y2="30342"/>
                        <a14:foregroundMark x1="49180" y1="79274" x2="49180" y2="79274"/>
                        <a14:foregroundMark x1="49180" y1="80556" x2="49180" y2="80556"/>
                        <a14:foregroundMark x1="48816" y1="80556" x2="48816" y2="80556"/>
                        <a14:foregroundMark x1="48816" y1="80556" x2="48816" y2="80556"/>
                        <a14:foregroundMark x1="48816" y1="81838" x2="48816" y2="81838"/>
                        <a14:foregroundMark x1="49545" y1="81838" x2="49545" y2="81838"/>
                        <a14:foregroundMark x1="50273" y1="81410" x2="50273" y2="81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9" b="89957" l="27982" r="68960">
                        <a14:foregroundMark x1="40367" y1="25641" x2="40367" y2="25641"/>
                        <a14:foregroundMark x1="45566" y1="34615" x2="45566" y2="34615"/>
                        <a14:foregroundMark x1="45872" y1="48077" x2="45872" y2="48077"/>
                        <a14:foregroundMark x1="27982" y1="40171" x2="27982" y2="40171"/>
                        <a14:foregroundMark x1="60856" y1="35470" x2="60856" y2="35470"/>
                        <a14:foregroundMark x1="48012" y1="41026" x2="48012" y2="41026"/>
                        <a14:foregroundMark x1="56269" y1="54060" x2="56269" y2="54060"/>
                        <a14:foregroundMark x1="59633" y1="53632" x2="59633" y2="53632"/>
                        <a14:foregroundMark x1="59939" y1="70299" x2="59939" y2="70299"/>
                        <a14:foregroundMark x1="49541" y1="72436" x2="49541" y2="72436"/>
                        <a14:foregroundMark x1="39144" y1="69872" x2="39144" y2="69872"/>
                        <a14:foregroundMark x1="38379" y1="60470" x2="38379" y2="60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737E5E-85AB-4FB2-B9D8-2094A12B93F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10DA683-3E7F-465C-B151-067A0E3BA768}">
      <dgm:prSet phldrT="[Tekst]"/>
      <dgm:spPr/>
      <dgm:t>
        <a:bodyPr/>
        <a:lstStyle/>
        <a:p>
          <a:r>
            <a:rPr lang="pl-PL" b="1" i="0" u="none" dirty="0"/>
            <a:t>Stan uzupełnienia CEEB</a:t>
          </a:r>
          <a:endParaRPr lang="pl-PL" dirty="0"/>
        </a:p>
      </dgm:t>
    </dgm:pt>
    <dgm:pt modelId="{4E6EA274-AE6C-477D-A4C5-476E37366AD1}" type="parTrans" cxnId="{0F5F765B-BCFA-4D7B-9CCC-CAE68DAEB768}">
      <dgm:prSet/>
      <dgm:spPr/>
      <dgm:t>
        <a:bodyPr/>
        <a:lstStyle/>
        <a:p>
          <a:endParaRPr lang="pl-PL"/>
        </a:p>
      </dgm:t>
    </dgm:pt>
    <dgm:pt modelId="{60D30EED-90F7-4175-B41A-EBFF95F08453}" type="sibTrans" cxnId="{0F5F765B-BCFA-4D7B-9CCC-CAE68DAEB768}">
      <dgm:prSet/>
      <dgm:spPr/>
      <dgm:t>
        <a:bodyPr/>
        <a:lstStyle/>
        <a:p>
          <a:endParaRPr lang="pl-PL"/>
        </a:p>
      </dgm:t>
    </dgm:pt>
    <dgm:pt modelId="{987894C5-3750-4311-9307-7CAC4D76090B}">
      <dgm:prSet phldrT="[Tekst]"/>
      <dgm:spPr/>
      <dgm:t>
        <a:bodyPr/>
        <a:lstStyle/>
        <a:p>
          <a:r>
            <a:rPr lang="pl-PL" b="1" i="0" u="none" dirty="0"/>
            <a:t>Efekty realizacji programu Czyste Powietrze</a:t>
          </a:r>
          <a:endParaRPr lang="pl-PL" dirty="0"/>
        </a:p>
      </dgm:t>
    </dgm:pt>
    <dgm:pt modelId="{4F414A48-456E-4129-A6DB-4B6F76271E38}" type="parTrans" cxnId="{9B007B72-C8BF-41EB-A3EB-29B4DBB49001}">
      <dgm:prSet/>
      <dgm:spPr/>
      <dgm:t>
        <a:bodyPr/>
        <a:lstStyle/>
        <a:p>
          <a:endParaRPr lang="pl-PL"/>
        </a:p>
      </dgm:t>
    </dgm:pt>
    <dgm:pt modelId="{46D5D3B8-0A84-4E1E-8270-6CFB81D1BE68}" type="sibTrans" cxnId="{9B007B72-C8BF-41EB-A3EB-29B4DBB49001}">
      <dgm:prSet/>
      <dgm:spPr/>
      <dgm:t>
        <a:bodyPr/>
        <a:lstStyle/>
        <a:p>
          <a:endParaRPr lang="pl-PL"/>
        </a:p>
      </dgm:t>
    </dgm:pt>
    <dgm:pt modelId="{BCEF4091-7559-46D7-8B52-77BAA615F6C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21% </a:t>
          </a:r>
          <a:r>
            <a:rPr lang="pl-PL" sz="1500" b="0" i="0" u="none" dirty="0">
              <a:solidFill>
                <a:schemeClr val="tx1"/>
              </a:solidFill>
            </a:rPr>
            <a:t>- minimalny stopień wypełnienia deklaracji w gminach</a:t>
          </a:r>
          <a:endParaRPr lang="pl-PL" sz="1500" dirty="0">
            <a:solidFill>
              <a:schemeClr val="tx1"/>
            </a:solidFill>
          </a:endParaRPr>
        </a:p>
      </dgm:t>
    </dgm:pt>
    <dgm:pt modelId="{3B91C2EC-1DC7-408F-90CE-7ABC2F3399C0}" type="parTrans" cxnId="{F7FBA00A-A854-43D1-9DC2-0EF727F53788}">
      <dgm:prSet/>
      <dgm:spPr/>
      <dgm:t>
        <a:bodyPr/>
        <a:lstStyle/>
        <a:p>
          <a:endParaRPr lang="pl-PL"/>
        </a:p>
      </dgm:t>
    </dgm:pt>
    <dgm:pt modelId="{591D1DD1-D89D-4F14-B062-11F0D750F9F4}" type="sibTrans" cxnId="{F7FBA00A-A854-43D1-9DC2-0EF727F53788}">
      <dgm:prSet/>
      <dgm:spPr/>
      <dgm:t>
        <a:bodyPr/>
        <a:lstStyle/>
        <a:p>
          <a:endParaRPr lang="pl-PL"/>
        </a:p>
      </dgm:t>
    </dgm:pt>
    <dgm:pt modelId="{878D9E83-26A8-4389-B0BC-E9F7971EE2A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>
              <a:solidFill>
                <a:schemeClr val="tx1"/>
              </a:solidFill>
            </a:rPr>
            <a:t>87% </a:t>
          </a:r>
          <a:r>
            <a:rPr lang="pl-PL" sz="1500" b="0" i="0" u="none" dirty="0">
              <a:solidFill>
                <a:schemeClr val="tx1"/>
              </a:solidFill>
            </a:rPr>
            <a:t>- maksymalny stopień wypełnienia deklaracji w gminach</a:t>
          </a:r>
          <a:endParaRPr lang="pl-PL" sz="1500" dirty="0">
            <a:solidFill>
              <a:schemeClr val="tx1"/>
            </a:solidFill>
          </a:endParaRPr>
        </a:p>
      </dgm:t>
    </dgm:pt>
    <dgm:pt modelId="{E6FC4039-68A6-453F-A44F-73F1E7FE352B}" type="parTrans" cxnId="{6B107202-2404-4B36-9F75-3423C20B428C}">
      <dgm:prSet/>
      <dgm:spPr/>
      <dgm:t>
        <a:bodyPr/>
        <a:lstStyle/>
        <a:p>
          <a:endParaRPr lang="pl-PL"/>
        </a:p>
      </dgm:t>
    </dgm:pt>
    <dgm:pt modelId="{77CDF488-2E9A-401B-A36B-32AE8ADFAA8F}" type="sibTrans" cxnId="{6B107202-2404-4B36-9F75-3423C20B428C}">
      <dgm:prSet/>
      <dgm:spPr/>
      <dgm:t>
        <a:bodyPr/>
        <a:lstStyle/>
        <a:p>
          <a:endParaRPr lang="pl-PL"/>
        </a:p>
      </dgm:t>
    </dgm:pt>
    <dgm:pt modelId="{A53CD9F8-0871-4655-85F0-30871D2595D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1 lipca 2022 r. </a:t>
          </a:r>
          <a:r>
            <a:rPr lang="pl-PL" sz="1500" b="0" i="0" u="none" dirty="0">
              <a:solidFill>
                <a:schemeClr val="tx1"/>
              </a:solidFill>
            </a:rPr>
            <a:t>- termin wypełnienia deklaracji dla źródeł istniejących</a:t>
          </a:r>
        </a:p>
      </dgm:t>
    </dgm:pt>
    <dgm:pt modelId="{73B83AAF-F62D-465C-811A-EE4E0CE7A988}" type="parTrans" cxnId="{D925B435-7263-49EB-A58A-51E2E0D16635}">
      <dgm:prSet/>
      <dgm:spPr/>
      <dgm:t>
        <a:bodyPr/>
        <a:lstStyle/>
        <a:p>
          <a:endParaRPr lang="pl-PL"/>
        </a:p>
      </dgm:t>
    </dgm:pt>
    <dgm:pt modelId="{02E6955F-3792-4236-9551-AF4AA6323971}" type="sibTrans" cxnId="{D925B435-7263-49EB-A58A-51E2E0D16635}">
      <dgm:prSet/>
      <dgm:spPr/>
      <dgm:t>
        <a:bodyPr/>
        <a:lstStyle/>
        <a:p>
          <a:endParaRPr lang="pl-PL"/>
        </a:p>
      </dgm:t>
    </dgm:pt>
    <dgm:pt modelId="{CA8D9879-9302-4FC3-885C-5B67E6BB08D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0" i="0" u="none" dirty="0">
              <a:solidFill>
                <a:schemeClr val="tx1"/>
              </a:solidFill>
            </a:rPr>
            <a:t>od początku funkcjonowania programu do końca kwietnia 2022 r.</a:t>
          </a:r>
        </a:p>
      </dgm:t>
    </dgm:pt>
    <dgm:pt modelId="{D98F83DD-8606-4AD4-A1BE-4BE05A97C552}" type="parTrans" cxnId="{90EFAF2C-C029-4850-A234-4AD70EA5AD9E}">
      <dgm:prSet/>
      <dgm:spPr/>
      <dgm:t>
        <a:bodyPr/>
        <a:lstStyle/>
        <a:p>
          <a:endParaRPr lang="pl-PL"/>
        </a:p>
      </dgm:t>
    </dgm:pt>
    <dgm:pt modelId="{CD9A52A7-AD28-416C-9C6F-793DF778AC02}" type="sibTrans" cxnId="{90EFAF2C-C029-4850-A234-4AD70EA5AD9E}">
      <dgm:prSet/>
      <dgm:spPr/>
      <dgm:t>
        <a:bodyPr/>
        <a:lstStyle/>
        <a:p>
          <a:endParaRPr lang="pl-PL"/>
        </a:p>
      </dgm:t>
    </dgm:pt>
    <dgm:pt modelId="{87C0AB2C-4546-4C84-93FA-56D05450E71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36 041 </a:t>
          </a:r>
          <a:r>
            <a:rPr lang="pl-PL" sz="1500" b="0" i="0" u="none" dirty="0">
              <a:solidFill>
                <a:schemeClr val="tx1"/>
              </a:solidFill>
            </a:rPr>
            <a:t>- liczba </a:t>
          </a:r>
          <a:br>
            <a:rPr lang="pl-PL" sz="1500" b="0" i="0" u="none" dirty="0">
              <a:solidFill>
                <a:schemeClr val="tx1"/>
              </a:solidFill>
            </a:rPr>
          </a:br>
          <a:r>
            <a:rPr lang="pl-PL" sz="1500" b="0" i="0" u="none" dirty="0">
              <a:solidFill>
                <a:schemeClr val="tx1"/>
              </a:solidFill>
            </a:rPr>
            <a:t>wniosków o dofinansowanie</a:t>
          </a:r>
          <a:endParaRPr lang="pl-PL" sz="1500" dirty="0">
            <a:solidFill>
              <a:schemeClr val="tx1"/>
            </a:solidFill>
          </a:endParaRPr>
        </a:p>
      </dgm:t>
    </dgm:pt>
    <dgm:pt modelId="{FB4B2735-27E2-4E66-820F-B7F14310616F}" type="parTrans" cxnId="{84CA6F03-545D-4B44-94CA-5A4B41A5FD49}">
      <dgm:prSet/>
      <dgm:spPr/>
      <dgm:t>
        <a:bodyPr/>
        <a:lstStyle/>
        <a:p>
          <a:endParaRPr lang="pl-PL"/>
        </a:p>
      </dgm:t>
    </dgm:pt>
    <dgm:pt modelId="{5F102636-54B6-4B69-8B27-9DD589D4B131}" type="sibTrans" cxnId="{84CA6F03-545D-4B44-94CA-5A4B41A5FD49}">
      <dgm:prSet/>
      <dgm:spPr/>
      <dgm:t>
        <a:bodyPr/>
        <a:lstStyle/>
        <a:p>
          <a:endParaRPr lang="pl-PL"/>
        </a:p>
      </dgm:t>
    </dgm:pt>
    <dgm:pt modelId="{6A210734-5A6E-4C4C-B43E-F6D5E94D9A4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31 087 </a:t>
          </a:r>
          <a:r>
            <a:rPr lang="pl-PL" sz="1500" b="0" i="0" u="none" dirty="0">
              <a:solidFill>
                <a:schemeClr val="tx1"/>
              </a:solidFill>
            </a:rPr>
            <a:t>- liczba podpisanych umów</a:t>
          </a:r>
          <a:endParaRPr lang="pl-PL" sz="1500" dirty="0">
            <a:solidFill>
              <a:schemeClr val="tx1"/>
            </a:solidFill>
          </a:endParaRPr>
        </a:p>
      </dgm:t>
    </dgm:pt>
    <dgm:pt modelId="{245A3207-6BC1-4391-B835-1FC494E0636B}" type="parTrans" cxnId="{B191646A-71FB-403B-8A31-AE1B4ABA3C9F}">
      <dgm:prSet/>
      <dgm:spPr/>
      <dgm:t>
        <a:bodyPr/>
        <a:lstStyle/>
        <a:p>
          <a:endParaRPr lang="pl-PL"/>
        </a:p>
      </dgm:t>
    </dgm:pt>
    <dgm:pt modelId="{06978ECD-3BE4-4342-8DD5-5F5CF4EFD0A4}" type="sibTrans" cxnId="{B191646A-71FB-403B-8A31-AE1B4ABA3C9F}">
      <dgm:prSet/>
      <dgm:spPr/>
      <dgm:t>
        <a:bodyPr/>
        <a:lstStyle/>
        <a:p>
          <a:endParaRPr lang="pl-PL"/>
        </a:p>
      </dgm:t>
    </dgm:pt>
    <dgm:pt modelId="{607454E6-A1E9-43E0-978F-56D3363E30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16 777 </a:t>
          </a:r>
          <a:r>
            <a:rPr lang="pl-PL" sz="1500" b="0" i="0" u="none" dirty="0">
              <a:solidFill>
                <a:schemeClr val="tx1"/>
              </a:solidFill>
            </a:rPr>
            <a:t>- liczba wypłat</a:t>
          </a:r>
          <a:endParaRPr lang="pl-PL" sz="1500" dirty="0">
            <a:solidFill>
              <a:schemeClr val="tx1"/>
            </a:solidFill>
          </a:endParaRPr>
        </a:p>
      </dgm:t>
    </dgm:pt>
    <dgm:pt modelId="{071E01CA-DA55-4C99-9C3C-FC46EB5B7AB9}" type="parTrans" cxnId="{F2DA8FF9-6994-4503-A666-AB9F2C02D56B}">
      <dgm:prSet/>
      <dgm:spPr/>
      <dgm:t>
        <a:bodyPr/>
        <a:lstStyle/>
        <a:p>
          <a:endParaRPr lang="pl-PL"/>
        </a:p>
      </dgm:t>
    </dgm:pt>
    <dgm:pt modelId="{D801F414-0865-4544-A064-43269F69A949}" type="sibTrans" cxnId="{F2DA8FF9-6994-4503-A666-AB9F2C02D56B}">
      <dgm:prSet/>
      <dgm:spPr/>
      <dgm:t>
        <a:bodyPr/>
        <a:lstStyle/>
        <a:p>
          <a:endParaRPr lang="pl-PL"/>
        </a:p>
      </dgm:t>
    </dgm:pt>
    <dgm:pt modelId="{223DED98-AA3C-4529-A901-98F6388AAE7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219,7 mln zł </a:t>
          </a:r>
          <a:r>
            <a:rPr lang="pl-PL" sz="1500" b="0" i="0" u="none" dirty="0">
              <a:solidFill>
                <a:schemeClr val="tx1"/>
              </a:solidFill>
            </a:rPr>
            <a:t>- kwota wypłat</a:t>
          </a:r>
          <a:endParaRPr lang="pl-PL" sz="1500" dirty="0">
            <a:solidFill>
              <a:schemeClr val="tx1"/>
            </a:solidFill>
          </a:endParaRPr>
        </a:p>
      </dgm:t>
    </dgm:pt>
    <dgm:pt modelId="{1A043267-0DE8-42D1-883D-A453A95BA4E6}" type="parTrans" cxnId="{325FCCB9-6571-42FA-B99C-B4DF49AC970B}">
      <dgm:prSet/>
      <dgm:spPr/>
      <dgm:t>
        <a:bodyPr/>
        <a:lstStyle/>
        <a:p>
          <a:endParaRPr lang="pl-PL"/>
        </a:p>
      </dgm:t>
    </dgm:pt>
    <dgm:pt modelId="{3B7F03DD-782E-4D8D-8E09-D2D8B2905677}" type="sibTrans" cxnId="{325FCCB9-6571-42FA-B99C-B4DF49AC970B}">
      <dgm:prSet/>
      <dgm:spPr/>
      <dgm:t>
        <a:bodyPr/>
        <a:lstStyle/>
        <a:p>
          <a:endParaRPr lang="pl-PL"/>
        </a:p>
      </dgm:t>
    </dgm:pt>
    <dgm:pt modelId="{93FD0376-83AD-4FC2-BE24-DB0B58DDA4F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271</a:t>
          </a:r>
          <a:r>
            <a:rPr lang="pl-PL" sz="1500" b="0" i="0" u="none" dirty="0">
              <a:solidFill>
                <a:schemeClr val="tx1"/>
              </a:solidFill>
            </a:rPr>
            <a:t> sprawozdań złożonych </a:t>
          </a:r>
          <a:br>
            <a:rPr lang="pl-PL" sz="1500" b="0" i="0" u="none" dirty="0">
              <a:solidFill>
                <a:schemeClr val="tx1"/>
              </a:solidFill>
            </a:rPr>
          </a:br>
          <a:r>
            <a:rPr lang="pl-PL" sz="1500" b="0" i="0" u="none" dirty="0">
              <a:solidFill>
                <a:schemeClr val="tx1"/>
              </a:solidFill>
            </a:rPr>
            <a:t>w terminie (86%)</a:t>
          </a:r>
          <a:endParaRPr lang="pl-PL" sz="1500" dirty="0">
            <a:solidFill>
              <a:schemeClr val="tx1"/>
            </a:solidFill>
          </a:endParaRPr>
        </a:p>
      </dgm:t>
    </dgm:pt>
    <dgm:pt modelId="{12125E07-E42C-4637-9FD1-D02BC8C6A7B3}" type="parTrans" cxnId="{777381BD-FC5A-4FB7-BFD4-BB7401E26FF4}">
      <dgm:prSet/>
      <dgm:spPr/>
      <dgm:t>
        <a:bodyPr/>
        <a:lstStyle/>
        <a:p>
          <a:endParaRPr lang="pl-PL"/>
        </a:p>
      </dgm:t>
    </dgm:pt>
    <dgm:pt modelId="{2A0092D9-3C02-4CD6-A5DA-2D3AC36C2D38}" type="sibTrans" cxnId="{777381BD-FC5A-4FB7-BFD4-BB7401E26FF4}">
      <dgm:prSet/>
      <dgm:spPr/>
      <dgm:t>
        <a:bodyPr/>
        <a:lstStyle/>
        <a:p>
          <a:endParaRPr lang="pl-PL"/>
        </a:p>
      </dgm:t>
    </dgm:pt>
    <dgm:pt modelId="{37A952CF-7C04-4DC8-A392-16EDAFC36A7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312</a:t>
          </a:r>
          <a:r>
            <a:rPr lang="pl-PL" sz="1500" b="0" i="0" u="none" dirty="0">
              <a:solidFill>
                <a:schemeClr val="tx1"/>
              </a:solidFill>
            </a:rPr>
            <a:t> gminnych inwentaryzacji (99%)</a:t>
          </a:r>
          <a:endParaRPr lang="pl-PL" sz="1500" dirty="0">
            <a:solidFill>
              <a:schemeClr val="tx1"/>
            </a:solidFill>
          </a:endParaRPr>
        </a:p>
      </dgm:t>
    </dgm:pt>
    <dgm:pt modelId="{03957CB9-6BDA-4CF7-BA6A-F67DD1DB0BAD}" type="parTrans" cxnId="{F3B3B92C-3CAE-4220-A860-3FD38621B56E}">
      <dgm:prSet/>
      <dgm:spPr/>
      <dgm:t>
        <a:bodyPr/>
        <a:lstStyle/>
        <a:p>
          <a:endParaRPr lang="pl-PL"/>
        </a:p>
      </dgm:t>
    </dgm:pt>
    <dgm:pt modelId="{BDBAFFA0-9066-412E-B9AA-00680EC7B974}" type="sibTrans" cxnId="{F3B3B92C-3CAE-4220-A860-3FD38621B56E}">
      <dgm:prSet/>
      <dgm:spPr/>
      <dgm:t>
        <a:bodyPr/>
        <a:lstStyle/>
        <a:p>
          <a:endParaRPr lang="pl-PL"/>
        </a:p>
      </dgm:t>
    </dgm:pt>
    <dgm:pt modelId="{1F91DAE7-17C9-4BCB-8BC8-F9FC80DFCFA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23 591 </a:t>
          </a:r>
          <a:r>
            <a:rPr lang="pl-PL" sz="1500" b="0" i="0" u="none" dirty="0">
              <a:solidFill>
                <a:schemeClr val="tx1"/>
              </a:solidFill>
            </a:rPr>
            <a:t>wymienionych kotłów (23%)</a:t>
          </a:r>
          <a:endParaRPr lang="pl-PL" sz="1500" dirty="0">
            <a:solidFill>
              <a:schemeClr val="tx1"/>
            </a:solidFill>
          </a:endParaRPr>
        </a:p>
      </dgm:t>
    </dgm:pt>
    <dgm:pt modelId="{C4E048C8-A5B9-4A90-97D5-03B6FB7AFBFF}" type="parTrans" cxnId="{BBF47181-668A-4E62-86B2-B000FDACF980}">
      <dgm:prSet/>
      <dgm:spPr/>
      <dgm:t>
        <a:bodyPr/>
        <a:lstStyle/>
        <a:p>
          <a:endParaRPr lang="pl-PL"/>
        </a:p>
      </dgm:t>
    </dgm:pt>
    <dgm:pt modelId="{867EB69C-56ED-460D-957B-0A749959530F}" type="sibTrans" cxnId="{BBF47181-668A-4E62-86B2-B000FDACF980}">
      <dgm:prSet/>
      <dgm:spPr/>
      <dgm:t>
        <a:bodyPr/>
        <a:lstStyle/>
        <a:p>
          <a:endParaRPr lang="pl-PL"/>
        </a:p>
      </dgm:t>
    </dgm:pt>
    <dgm:pt modelId="{EE4973DB-BF40-4060-92D8-701CC3FC291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1 498 </a:t>
          </a:r>
          <a:r>
            <a:rPr lang="pl-PL" sz="1500" b="0" i="0" u="none" dirty="0">
              <a:solidFill>
                <a:schemeClr val="tx1"/>
              </a:solidFill>
            </a:rPr>
            <a:t>akcji edukacyjnych (81%)</a:t>
          </a:r>
          <a:endParaRPr lang="pl-PL" sz="1500" dirty="0">
            <a:solidFill>
              <a:schemeClr val="tx1"/>
            </a:solidFill>
          </a:endParaRPr>
        </a:p>
      </dgm:t>
    </dgm:pt>
    <dgm:pt modelId="{58F638C7-E602-4996-BECF-E82C7E317BB9}" type="parTrans" cxnId="{72345026-A1C8-494A-B056-A94FE4A52029}">
      <dgm:prSet/>
      <dgm:spPr/>
      <dgm:t>
        <a:bodyPr/>
        <a:lstStyle/>
        <a:p>
          <a:endParaRPr lang="pl-PL"/>
        </a:p>
      </dgm:t>
    </dgm:pt>
    <dgm:pt modelId="{FA6EA08F-C3D6-44AC-9B8E-8E201F3CC879}" type="sibTrans" cxnId="{72345026-A1C8-494A-B056-A94FE4A52029}">
      <dgm:prSet/>
      <dgm:spPr/>
      <dgm:t>
        <a:bodyPr/>
        <a:lstStyle/>
        <a:p>
          <a:endParaRPr lang="pl-PL"/>
        </a:p>
      </dgm:t>
    </dgm:pt>
    <dgm:pt modelId="{CC90B80F-6E84-4561-98D1-C5E3D64C390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26 754 </a:t>
          </a:r>
          <a:r>
            <a:rPr lang="pl-PL" sz="1500" b="0" i="0" u="none" dirty="0">
              <a:solidFill>
                <a:schemeClr val="tx1"/>
              </a:solidFill>
            </a:rPr>
            <a:t>kontroli (64%)</a:t>
          </a:r>
          <a:endParaRPr lang="pl-PL" sz="1500" dirty="0">
            <a:solidFill>
              <a:schemeClr val="tx1"/>
            </a:solidFill>
          </a:endParaRPr>
        </a:p>
      </dgm:t>
    </dgm:pt>
    <dgm:pt modelId="{92DBBF41-00DF-45D6-BF34-1F7306E1D5C8}" type="parTrans" cxnId="{1D4426F1-4EC2-45C6-BDEA-6F2445AD35CE}">
      <dgm:prSet/>
      <dgm:spPr/>
      <dgm:t>
        <a:bodyPr/>
        <a:lstStyle/>
        <a:p>
          <a:endParaRPr lang="pl-PL"/>
        </a:p>
      </dgm:t>
    </dgm:pt>
    <dgm:pt modelId="{FFDFA6F2-DC2E-48E5-B191-C8E06D5A501F}" type="sibTrans" cxnId="{1D4426F1-4EC2-45C6-BDEA-6F2445AD35CE}">
      <dgm:prSet/>
      <dgm:spPr/>
      <dgm:t>
        <a:bodyPr/>
        <a:lstStyle/>
        <a:p>
          <a:endParaRPr lang="pl-PL"/>
        </a:p>
      </dgm:t>
    </dgm:pt>
    <dgm:pt modelId="{F686A729-59DB-40FD-B79E-9265A8B61E4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39,54</a:t>
          </a:r>
          <a:r>
            <a:rPr lang="pl-PL" sz="1500" b="0" i="0" u="none" dirty="0">
              <a:solidFill>
                <a:schemeClr val="tx1"/>
              </a:solidFill>
            </a:rPr>
            <a:t> ha </a:t>
          </a:r>
          <a:r>
            <a:rPr lang="pl-PL" sz="1500" b="0" i="0" u="none" dirty="0" err="1">
              <a:solidFill>
                <a:schemeClr val="tx1"/>
              </a:solidFill>
            </a:rPr>
            <a:t>nasadzeń</a:t>
          </a:r>
          <a:r>
            <a:rPr lang="pl-PL" sz="1500" b="0" i="0" u="none" dirty="0">
              <a:solidFill>
                <a:schemeClr val="tx1"/>
              </a:solidFill>
            </a:rPr>
            <a:t> (55%)</a:t>
          </a:r>
          <a:endParaRPr lang="pl-PL" sz="1500" dirty="0">
            <a:solidFill>
              <a:schemeClr val="tx1"/>
            </a:solidFill>
          </a:endParaRPr>
        </a:p>
      </dgm:t>
    </dgm:pt>
    <dgm:pt modelId="{3581110D-463D-45BA-A9A5-36AAF62759FF}" type="parTrans" cxnId="{F380E5D6-7083-45C8-B08D-C394BD98BF11}">
      <dgm:prSet/>
      <dgm:spPr/>
      <dgm:t>
        <a:bodyPr/>
        <a:lstStyle/>
        <a:p>
          <a:endParaRPr lang="pl-PL"/>
        </a:p>
      </dgm:t>
    </dgm:pt>
    <dgm:pt modelId="{0C0E1D18-F555-4163-B280-213E491B82BE}" type="sibTrans" cxnId="{F380E5D6-7083-45C8-B08D-C394BD98BF11}">
      <dgm:prSet/>
      <dgm:spPr/>
      <dgm:t>
        <a:bodyPr/>
        <a:lstStyle/>
        <a:p>
          <a:endParaRPr lang="pl-PL"/>
        </a:p>
      </dgm:t>
    </dgm:pt>
    <dgm:pt modelId="{A66311B2-DB3F-426C-8085-D7B512011B4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25 452 </a:t>
          </a:r>
          <a:r>
            <a:rPr lang="pl-PL" sz="1500" b="0" i="0" u="none" dirty="0">
              <a:solidFill>
                <a:schemeClr val="tx1"/>
              </a:solidFill>
            </a:rPr>
            <a:t>myć ulic na mokro w ciągu roku (76%)</a:t>
          </a:r>
          <a:endParaRPr lang="pl-PL" sz="1500" dirty="0">
            <a:solidFill>
              <a:schemeClr val="tx1"/>
            </a:solidFill>
          </a:endParaRPr>
        </a:p>
      </dgm:t>
    </dgm:pt>
    <dgm:pt modelId="{29103B2D-0FB2-426B-B0A9-FEEF52FDC523}" type="parTrans" cxnId="{6E71FA09-A6D1-4FF1-9024-9248BA77D550}">
      <dgm:prSet/>
      <dgm:spPr/>
      <dgm:t>
        <a:bodyPr/>
        <a:lstStyle/>
        <a:p>
          <a:endParaRPr lang="pl-PL"/>
        </a:p>
      </dgm:t>
    </dgm:pt>
    <dgm:pt modelId="{409D30D3-5E7C-427D-A50D-9217606FB36B}" type="sibTrans" cxnId="{6E71FA09-A6D1-4FF1-9024-9248BA77D550}">
      <dgm:prSet/>
      <dgm:spPr/>
      <dgm:t>
        <a:bodyPr/>
        <a:lstStyle/>
        <a:p>
          <a:endParaRPr lang="pl-PL"/>
        </a:p>
      </dgm:t>
    </dgm:pt>
    <dgm:pt modelId="{548CDFEE-CDD1-494F-AE81-23A620E60099}">
      <dgm:prSet phldrT="[Tekst]"/>
      <dgm:spPr/>
      <dgm:t>
        <a:bodyPr/>
        <a:lstStyle/>
        <a:p>
          <a:r>
            <a:rPr lang="pl-PL" b="1" i="0" u="none" dirty="0"/>
            <a:t>Stan realizacji POP</a:t>
          </a:r>
          <a:endParaRPr lang="pl-PL" dirty="0"/>
        </a:p>
      </dgm:t>
    </dgm:pt>
    <dgm:pt modelId="{0FDE946A-6155-4BFD-942E-68B100EA0BB5}" type="sibTrans" cxnId="{60698741-4C69-40F0-86C6-B5862D942362}">
      <dgm:prSet/>
      <dgm:spPr/>
      <dgm:t>
        <a:bodyPr/>
        <a:lstStyle/>
        <a:p>
          <a:endParaRPr lang="pl-PL"/>
        </a:p>
      </dgm:t>
    </dgm:pt>
    <dgm:pt modelId="{D5016272-E0AE-45DC-A59D-235F9EE49CB3}" type="parTrans" cxnId="{60698741-4C69-40F0-86C6-B5862D942362}">
      <dgm:prSet/>
      <dgm:spPr/>
      <dgm:t>
        <a:bodyPr/>
        <a:lstStyle/>
        <a:p>
          <a:endParaRPr lang="pl-PL"/>
        </a:p>
      </dgm:t>
    </dgm:pt>
    <dgm:pt modelId="{DF960A33-1624-4566-A0B8-365D39730F6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500" b="1" i="0" u="none" dirty="0">
              <a:solidFill>
                <a:schemeClr val="tx1"/>
              </a:solidFill>
            </a:rPr>
            <a:t>53%</a:t>
          </a:r>
          <a:r>
            <a:rPr lang="pl-PL" sz="1500" b="0" i="0" u="none" dirty="0">
              <a:solidFill>
                <a:schemeClr val="tx1"/>
              </a:solidFill>
            </a:rPr>
            <a:t> - stopień wypełnienia deklaracji w województwie</a:t>
          </a:r>
          <a:endParaRPr lang="pl-PL" sz="1500" dirty="0">
            <a:solidFill>
              <a:schemeClr val="tx1"/>
            </a:solidFill>
          </a:endParaRPr>
        </a:p>
      </dgm:t>
    </dgm:pt>
    <dgm:pt modelId="{49C2FCEB-68A3-44F0-806D-FE1C37559E86}" type="parTrans" cxnId="{DA49C903-694D-406D-A11B-3443FC221F66}">
      <dgm:prSet/>
      <dgm:spPr/>
      <dgm:t>
        <a:bodyPr/>
        <a:lstStyle/>
        <a:p>
          <a:endParaRPr lang="pl-PL"/>
        </a:p>
      </dgm:t>
    </dgm:pt>
    <dgm:pt modelId="{E3C1B0E8-0093-4408-8AD1-A47704E95D6D}" type="sibTrans" cxnId="{DA49C903-694D-406D-A11B-3443FC221F66}">
      <dgm:prSet/>
      <dgm:spPr/>
      <dgm:t>
        <a:bodyPr/>
        <a:lstStyle/>
        <a:p>
          <a:endParaRPr lang="pl-PL"/>
        </a:p>
      </dgm:t>
    </dgm:pt>
    <dgm:pt modelId="{1C31BC08-76C6-49A8-B1B8-7C8A1D71E0B7}" type="pres">
      <dgm:prSet presAssocID="{EC737E5E-85AB-4FB2-B9D8-2094A12B93FC}" presName="theList" presStyleCnt="0">
        <dgm:presLayoutVars>
          <dgm:dir/>
          <dgm:animLvl val="lvl"/>
          <dgm:resizeHandles val="exact"/>
        </dgm:presLayoutVars>
      </dgm:prSet>
      <dgm:spPr/>
    </dgm:pt>
    <dgm:pt modelId="{7CAC9C33-D347-4743-8FD1-63B6399C1412}" type="pres">
      <dgm:prSet presAssocID="{B10DA683-3E7F-465C-B151-067A0E3BA768}" presName="compNode" presStyleCnt="0"/>
      <dgm:spPr/>
    </dgm:pt>
    <dgm:pt modelId="{4C2BF86E-91C0-4441-AE34-1525EDB4204C}" type="pres">
      <dgm:prSet presAssocID="{B10DA683-3E7F-465C-B151-067A0E3BA768}" presName="aNode" presStyleLbl="bgShp" presStyleIdx="0" presStyleCnt="3"/>
      <dgm:spPr/>
    </dgm:pt>
    <dgm:pt modelId="{CC6D0C1A-9168-4EF9-B67D-D4DC96FCB703}" type="pres">
      <dgm:prSet presAssocID="{B10DA683-3E7F-465C-B151-067A0E3BA768}" presName="textNode" presStyleLbl="bgShp" presStyleIdx="0" presStyleCnt="3"/>
      <dgm:spPr/>
    </dgm:pt>
    <dgm:pt modelId="{99ADEA0B-0869-4F03-B53B-C495D2E5D807}" type="pres">
      <dgm:prSet presAssocID="{B10DA683-3E7F-465C-B151-067A0E3BA768}" presName="compChildNode" presStyleCnt="0"/>
      <dgm:spPr/>
    </dgm:pt>
    <dgm:pt modelId="{4DC10486-7283-46B6-83AB-16614C323649}" type="pres">
      <dgm:prSet presAssocID="{B10DA683-3E7F-465C-B151-067A0E3BA768}" presName="theInnerList" presStyleCnt="0"/>
      <dgm:spPr/>
    </dgm:pt>
    <dgm:pt modelId="{60C4648A-7B3D-4694-B415-DF9296F60810}" type="pres">
      <dgm:prSet presAssocID="{BCEF4091-7559-46D7-8B52-77BAA615F6CA}" presName="childNode" presStyleLbl="node1" presStyleIdx="0" presStyleCnt="16">
        <dgm:presLayoutVars>
          <dgm:bulletEnabled val="1"/>
        </dgm:presLayoutVars>
      </dgm:prSet>
      <dgm:spPr/>
    </dgm:pt>
    <dgm:pt modelId="{810333CB-F5B8-4047-9BB4-5C5E2B70C9D4}" type="pres">
      <dgm:prSet presAssocID="{BCEF4091-7559-46D7-8B52-77BAA615F6CA}" presName="aSpace2" presStyleCnt="0"/>
      <dgm:spPr/>
    </dgm:pt>
    <dgm:pt modelId="{9E1E2406-444D-4C08-9017-C6F8AEE1613F}" type="pres">
      <dgm:prSet presAssocID="{878D9E83-26A8-4389-B0BC-E9F7971EE2A9}" presName="childNode" presStyleLbl="node1" presStyleIdx="1" presStyleCnt="16">
        <dgm:presLayoutVars>
          <dgm:bulletEnabled val="1"/>
        </dgm:presLayoutVars>
      </dgm:prSet>
      <dgm:spPr/>
    </dgm:pt>
    <dgm:pt modelId="{11141491-A341-42C3-8AAF-B9B7A219B41D}" type="pres">
      <dgm:prSet presAssocID="{878D9E83-26A8-4389-B0BC-E9F7971EE2A9}" presName="aSpace2" presStyleCnt="0"/>
      <dgm:spPr/>
    </dgm:pt>
    <dgm:pt modelId="{85325991-A49B-4106-B0E8-E829929856A6}" type="pres">
      <dgm:prSet presAssocID="{DF960A33-1624-4566-A0B8-365D39730F65}" presName="childNode" presStyleLbl="node1" presStyleIdx="2" presStyleCnt="16">
        <dgm:presLayoutVars>
          <dgm:bulletEnabled val="1"/>
        </dgm:presLayoutVars>
      </dgm:prSet>
      <dgm:spPr/>
    </dgm:pt>
    <dgm:pt modelId="{89F964B0-258E-4CB1-BA62-1283FB0E07E4}" type="pres">
      <dgm:prSet presAssocID="{DF960A33-1624-4566-A0B8-365D39730F65}" presName="aSpace2" presStyleCnt="0"/>
      <dgm:spPr/>
    </dgm:pt>
    <dgm:pt modelId="{8FC10DAB-569F-48F5-8B57-28E2DEE19D0C}" type="pres">
      <dgm:prSet presAssocID="{A53CD9F8-0871-4655-85F0-30871D2595DF}" presName="childNode" presStyleLbl="node1" presStyleIdx="3" presStyleCnt="16">
        <dgm:presLayoutVars>
          <dgm:bulletEnabled val="1"/>
        </dgm:presLayoutVars>
      </dgm:prSet>
      <dgm:spPr/>
    </dgm:pt>
    <dgm:pt modelId="{63F69957-D13C-4B82-A6A3-5339D19648AA}" type="pres">
      <dgm:prSet presAssocID="{B10DA683-3E7F-465C-B151-067A0E3BA768}" presName="aSpace" presStyleCnt="0"/>
      <dgm:spPr/>
    </dgm:pt>
    <dgm:pt modelId="{78715CDF-2064-4C99-A6AC-0793652F7001}" type="pres">
      <dgm:prSet presAssocID="{987894C5-3750-4311-9307-7CAC4D76090B}" presName="compNode" presStyleCnt="0"/>
      <dgm:spPr/>
    </dgm:pt>
    <dgm:pt modelId="{C624BA3D-7945-4C0A-AA04-D36FD8D53472}" type="pres">
      <dgm:prSet presAssocID="{987894C5-3750-4311-9307-7CAC4D76090B}" presName="aNode" presStyleLbl="bgShp" presStyleIdx="1" presStyleCnt="3"/>
      <dgm:spPr/>
    </dgm:pt>
    <dgm:pt modelId="{D8651DD4-459D-4D39-A80F-69F2203BC2EB}" type="pres">
      <dgm:prSet presAssocID="{987894C5-3750-4311-9307-7CAC4D76090B}" presName="textNode" presStyleLbl="bgShp" presStyleIdx="1" presStyleCnt="3"/>
      <dgm:spPr/>
    </dgm:pt>
    <dgm:pt modelId="{7D813A9A-5BF4-486E-9259-9F2CF7F4AD2E}" type="pres">
      <dgm:prSet presAssocID="{987894C5-3750-4311-9307-7CAC4D76090B}" presName="compChildNode" presStyleCnt="0"/>
      <dgm:spPr/>
    </dgm:pt>
    <dgm:pt modelId="{0975214D-ECB9-451E-86EB-F04B50084F4B}" type="pres">
      <dgm:prSet presAssocID="{987894C5-3750-4311-9307-7CAC4D76090B}" presName="theInnerList" presStyleCnt="0"/>
      <dgm:spPr/>
    </dgm:pt>
    <dgm:pt modelId="{652A5BDE-719F-421E-9848-235F2971439D}" type="pres">
      <dgm:prSet presAssocID="{CA8D9879-9302-4FC3-885C-5B67E6BB08D2}" presName="childNode" presStyleLbl="node1" presStyleIdx="4" presStyleCnt="16">
        <dgm:presLayoutVars>
          <dgm:bulletEnabled val="1"/>
        </dgm:presLayoutVars>
      </dgm:prSet>
      <dgm:spPr/>
    </dgm:pt>
    <dgm:pt modelId="{338EF1D6-B15F-468A-ADC2-27A95D1C15EF}" type="pres">
      <dgm:prSet presAssocID="{CA8D9879-9302-4FC3-885C-5B67E6BB08D2}" presName="aSpace2" presStyleCnt="0"/>
      <dgm:spPr/>
    </dgm:pt>
    <dgm:pt modelId="{F563AF52-CC3F-41DD-8585-29E202703674}" type="pres">
      <dgm:prSet presAssocID="{87C0AB2C-4546-4C84-93FA-56D05450E713}" presName="childNode" presStyleLbl="node1" presStyleIdx="5" presStyleCnt="16">
        <dgm:presLayoutVars>
          <dgm:bulletEnabled val="1"/>
        </dgm:presLayoutVars>
      </dgm:prSet>
      <dgm:spPr/>
    </dgm:pt>
    <dgm:pt modelId="{BC322347-719D-4149-9AB7-9CD0C707CDF7}" type="pres">
      <dgm:prSet presAssocID="{87C0AB2C-4546-4C84-93FA-56D05450E713}" presName="aSpace2" presStyleCnt="0"/>
      <dgm:spPr/>
    </dgm:pt>
    <dgm:pt modelId="{0D2DC764-DB69-4F37-8E13-2A9933151DBB}" type="pres">
      <dgm:prSet presAssocID="{6A210734-5A6E-4C4C-B43E-F6D5E94D9A40}" presName="childNode" presStyleLbl="node1" presStyleIdx="6" presStyleCnt="16">
        <dgm:presLayoutVars>
          <dgm:bulletEnabled val="1"/>
        </dgm:presLayoutVars>
      </dgm:prSet>
      <dgm:spPr/>
    </dgm:pt>
    <dgm:pt modelId="{4667036A-B405-4108-9012-D702B9B5883E}" type="pres">
      <dgm:prSet presAssocID="{6A210734-5A6E-4C4C-B43E-F6D5E94D9A40}" presName="aSpace2" presStyleCnt="0"/>
      <dgm:spPr/>
    </dgm:pt>
    <dgm:pt modelId="{1C9BEF39-4127-4123-A29F-774B1EBA536B}" type="pres">
      <dgm:prSet presAssocID="{607454E6-A1E9-43E0-978F-56D3363E303F}" presName="childNode" presStyleLbl="node1" presStyleIdx="7" presStyleCnt="16">
        <dgm:presLayoutVars>
          <dgm:bulletEnabled val="1"/>
        </dgm:presLayoutVars>
      </dgm:prSet>
      <dgm:spPr/>
    </dgm:pt>
    <dgm:pt modelId="{02566B39-2490-4348-A2ED-A7AB001B43DD}" type="pres">
      <dgm:prSet presAssocID="{607454E6-A1E9-43E0-978F-56D3363E303F}" presName="aSpace2" presStyleCnt="0"/>
      <dgm:spPr/>
    </dgm:pt>
    <dgm:pt modelId="{54348805-9E85-40E8-999A-C32520F71928}" type="pres">
      <dgm:prSet presAssocID="{223DED98-AA3C-4529-A901-98F6388AAE76}" presName="childNode" presStyleLbl="node1" presStyleIdx="8" presStyleCnt="16">
        <dgm:presLayoutVars>
          <dgm:bulletEnabled val="1"/>
        </dgm:presLayoutVars>
      </dgm:prSet>
      <dgm:spPr/>
    </dgm:pt>
    <dgm:pt modelId="{8497ED86-DE5D-41A6-8180-7667E74B1213}" type="pres">
      <dgm:prSet presAssocID="{987894C5-3750-4311-9307-7CAC4D76090B}" presName="aSpace" presStyleCnt="0"/>
      <dgm:spPr/>
    </dgm:pt>
    <dgm:pt modelId="{07A09DF9-B93A-41A6-973B-BE17AD286145}" type="pres">
      <dgm:prSet presAssocID="{548CDFEE-CDD1-494F-AE81-23A620E60099}" presName="compNode" presStyleCnt="0"/>
      <dgm:spPr/>
    </dgm:pt>
    <dgm:pt modelId="{E92FF40F-C083-4A49-BEA2-E95B75078BDE}" type="pres">
      <dgm:prSet presAssocID="{548CDFEE-CDD1-494F-AE81-23A620E60099}" presName="aNode" presStyleLbl="bgShp" presStyleIdx="2" presStyleCnt="3"/>
      <dgm:spPr/>
    </dgm:pt>
    <dgm:pt modelId="{A85863BE-3AE3-468F-BD75-24404E118690}" type="pres">
      <dgm:prSet presAssocID="{548CDFEE-CDD1-494F-AE81-23A620E60099}" presName="textNode" presStyleLbl="bgShp" presStyleIdx="2" presStyleCnt="3"/>
      <dgm:spPr/>
    </dgm:pt>
    <dgm:pt modelId="{EC5945DC-B095-4841-A31E-F4AD0192423E}" type="pres">
      <dgm:prSet presAssocID="{548CDFEE-CDD1-494F-AE81-23A620E60099}" presName="compChildNode" presStyleCnt="0"/>
      <dgm:spPr/>
    </dgm:pt>
    <dgm:pt modelId="{335CEEFA-66DB-4B21-85F2-03D0518470A1}" type="pres">
      <dgm:prSet presAssocID="{548CDFEE-CDD1-494F-AE81-23A620E60099}" presName="theInnerList" presStyleCnt="0"/>
      <dgm:spPr/>
    </dgm:pt>
    <dgm:pt modelId="{AEF45CF4-4620-4D65-A5B9-FF2A270D7B2C}" type="pres">
      <dgm:prSet presAssocID="{93FD0376-83AD-4FC2-BE24-DB0B58DDA4F2}" presName="childNode" presStyleLbl="node1" presStyleIdx="9" presStyleCnt="16">
        <dgm:presLayoutVars>
          <dgm:bulletEnabled val="1"/>
        </dgm:presLayoutVars>
      </dgm:prSet>
      <dgm:spPr/>
    </dgm:pt>
    <dgm:pt modelId="{0E9F43ED-D935-4A12-82D4-D64DA8F55D7B}" type="pres">
      <dgm:prSet presAssocID="{93FD0376-83AD-4FC2-BE24-DB0B58DDA4F2}" presName="aSpace2" presStyleCnt="0"/>
      <dgm:spPr/>
    </dgm:pt>
    <dgm:pt modelId="{E70DA377-B243-4009-AB7B-53284FF00D15}" type="pres">
      <dgm:prSet presAssocID="{37A952CF-7C04-4DC8-A392-16EDAFC36A7C}" presName="childNode" presStyleLbl="node1" presStyleIdx="10" presStyleCnt="16">
        <dgm:presLayoutVars>
          <dgm:bulletEnabled val="1"/>
        </dgm:presLayoutVars>
      </dgm:prSet>
      <dgm:spPr/>
    </dgm:pt>
    <dgm:pt modelId="{60194B1C-8495-4ADD-A51A-4635B87D75E1}" type="pres">
      <dgm:prSet presAssocID="{37A952CF-7C04-4DC8-A392-16EDAFC36A7C}" presName="aSpace2" presStyleCnt="0"/>
      <dgm:spPr/>
    </dgm:pt>
    <dgm:pt modelId="{FB6B8145-8EF1-4CD1-916E-96F1864C0295}" type="pres">
      <dgm:prSet presAssocID="{1F91DAE7-17C9-4BCB-8BC8-F9FC80DFCFA7}" presName="childNode" presStyleLbl="node1" presStyleIdx="11" presStyleCnt="16">
        <dgm:presLayoutVars>
          <dgm:bulletEnabled val="1"/>
        </dgm:presLayoutVars>
      </dgm:prSet>
      <dgm:spPr/>
    </dgm:pt>
    <dgm:pt modelId="{31B51771-AED8-4F14-8DAA-6338FD2F9BB3}" type="pres">
      <dgm:prSet presAssocID="{1F91DAE7-17C9-4BCB-8BC8-F9FC80DFCFA7}" presName="aSpace2" presStyleCnt="0"/>
      <dgm:spPr/>
    </dgm:pt>
    <dgm:pt modelId="{B498A064-AA82-45E6-B66E-6E87C7BAD629}" type="pres">
      <dgm:prSet presAssocID="{EE4973DB-BF40-4060-92D8-701CC3FC2911}" presName="childNode" presStyleLbl="node1" presStyleIdx="12" presStyleCnt="16">
        <dgm:presLayoutVars>
          <dgm:bulletEnabled val="1"/>
        </dgm:presLayoutVars>
      </dgm:prSet>
      <dgm:spPr/>
    </dgm:pt>
    <dgm:pt modelId="{C454E8DD-3547-45E9-82C5-2E1026FAB2DC}" type="pres">
      <dgm:prSet presAssocID="{EE4973DB-BF40-4060-92D8-701CC3FC2911}" presName="aSpace2" presStyleCnt="0"/>
      <dgm:spPr/>
    </dgm:pt>
    <dgm:pt modelId="{24044382-2A9A-4010-9FD9-3E84BDC1A98D}" type="pres">
      <dgm:prSet presAssocID="{CC90B80F-6E84-4561-98D1-C5E3D64C3904}" presName="childNode" presStyleLbl="node1" presStyleIdx="13" presStyleCnt="16">
        <dgm:presLayoutVars>
          <dgm:bulletEnabled val="1"/>
        </dgm:presLayoutVars>
      </dgm:prSet>
      <dgm:spPr/>
    </dgm:pt>
    <dgm:pt modelId="{FBA29427-D769-46FC-AB3F-00107F0A1B5A}" type="pres">
      <dgm:prSet presAssocID="{CC90B80F-6E84-4561-98D1-C5E3D64C3904}" presName="aSpace2" presStyleCnt="0"/>
      <dgm:spPr/>
    </dgm:pt>
    <dgm:pt modelId="{5DFFBA3D-8FC3-43B1-B95A-58345F0146C7}" type="pres">
      <dgm:prSet presAssocID="{F686A729-59DB-40FD-B79E-9265A8B61E45}" presName="childNode" presStyleLbl="node1" presStyleIdx="14" presStyleCnt="16">
        <dgm:presLayoutVars>
          <dgm:bulletEnabled val="1"/>
        </dgm:presLayoutVars>
      </dgm:prSet>
      <dgm:spPr/>
    </dgm:pt>
    <dgm:pt modelId="{558D5C08-0378-4B53-8361-771FC86978F1}" type="pres">
      <dgm:prSet presAssocID="{F686A729-59DB-40FD-B79E-9265A8B61E45}" presName="aSpace2" presStyleCnt="0"/>
      <dgm:spPr/>
    </dgm:pt>
    <dgm:pt modelId="{EFDD35BA-2C16-4EF3-8E59-873863107242}" type="pres">
      <dgm:prSet presAssocID="{A66311B2-DB3F-426C-8085-D7B512011B40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C0885200-9B4B-4FB6-B53C-3D93A5737E93}" type="presOf" srcId="{987894C5-3750-4311-9307-7CAC4D76090B}" destId="{D8651DD4-459D-4D39-A80F-69F2203BC2EB}" srcOrd="1" destOrd="0" presId="urn:microsoft.com/office/officeart/2005/8/layout/lProcess2"/>
    <dgm:cxn modelId="{21B22E01-9B11-4AB9-BFB3-C208755C381C}" type="presOf" srcId="{B10DA683-3E7F-465C-B151-067A0E3BA768}" destId="{4C2BF86E-91C0-4441-AE34-1525EDB4204C}" srcOrd="0" destOrd="0" presId="urn:microsoft.com/office/officeart/2005/8/layout/lProcess2"/>
    <dgm:cxn modelId="{75A1CA01-D940-4023-9EE1-1035DEBD9023}" type="presOf" srcId="{B10DA683-3E7F-465C-B151-067A0E3BA768}" destId="{CC6D0C1A-9168-4EF9-B67D-D4DC96FCB703}" srcOrd="1" destOrd="0" presId="urn:microsoft.com/office/officeart/2005/8/layout/lProcess2"/>
    <dgm:cxn modelId="{6B107202-2404-4B36-9F75-3423C20B428C}" srcId="{B10DA683-3E7F-465C-B151-067A0E3BA768}" destId="{878D9E83-26A8-4389-B0BC-E9F7971EE2A9}" srcOrd="1" destOrd="0" parTransId="{E6FC4039-68A6-453F-A44F-73F1E7FE352B}" sibTransId="{77CDF488-2E9A-401B-A36B-32AE8ADFAA8F}"/>
    <dgm:cxn modelId="{84CA6F03-545D-4B44-94CA-5A4B41A5FD49}" srcId="{987894C5-3750-4311-9307-7CAC4D76090B}" destId="{87C0AB2C-4546-4C84-93FA-56D05450E713}" srcOrd="1" destOrd="0" parTransId="{FB4B2735-27E2-4E66-820F-B7F14310616F}" sibTransId="{5F102636-54B6-4B69-8B27-9DD589D4B131}"/>
    <dgm:cxn modelId="{DA49C903-694D-406D-A11B-3443FC221F66}" srcId="{B10DA683-3E7F-465C-B151-067A0E3BA768}" destId="{DF960A33-1624-4566-A0B8-365D39730F65}" srcOrd="2" destOrd="0" parTransId="{49C2FCEB-68A3-44F0-806D-FE1C37559E86}" sibTransId="{E3C1B0E8-0093-4408-8AD1-A47704E95D6D}"/>
    <dgm:cxn modelId="{95F53506-BBEE-42F8-89DC-8A5F1B4A7644}" type="presOf" srcId="{37A952CF-7C04-4DC8-A392-16EDAFC36A7C}" destId="{E70DA377-B243-4009-AB7B-53284FF00D15}" srcOrd="0" destOrd="0" presId="urn:microsoft.com/office/officeart/2005/8/layout/lProcess2"/>
    <dgm:cxn modelId="{6E71FA09-A6D1-4FF1-9024-9248BA77D550}" srcId="{548CDFEE-CDD1-494F-AE81-23A620E60099}" destId="{A66311B2-DB3F-426C-8085-D7B512011B40}" srcOrd="6" destOrd="0" parTransId="{29103B2D-0FB2-426B-B0A9-FEEF52FDC523}" sibTransId="{409D30D3-5E7C-427D-A50D-9217606FB36B}"/>
    <dgm:cxn modelId="{F7FBA00A-A854-43D1-9DC2-0EF727F53788}" srcId="{B10DA683-3E7F-465C-B151-067A0E3BA768}" destId="{BCEF4091-7559-46D7-8B52-77BAA615F6CA}" srcOrd="0" destOrd="0" parTransId="{3B91C2EC-1DC7-408F-90CE-7ABC2F3399C0}" sibTransId="{591D1DD1-D89D-4F14-B062-11F0D750F9F4}"/>
    <dgm:cxn modelId="{796EE416-CCB6-4452-9813-2FBDED734F32}" type="presOf" srcId="{548CDFEE-CDD1-494F-AE81-23A620E60099}" destId="{E92FF40F-C083-4A49-BEA2-E95B75078BDE}" srcOrd="0" destOrd="0" presId="urn:microsoft.com/office/officeart/2005/8/layout/lProcess2"/>
    <dgm:cxn modelId="{AE18FD17-60EE-41E8-90E4-7FE0C133E781}" type="presOf" srcId="{DF960A33-1624-4566-A0B8-365D39730F65}" destId="{85325991-A49B-4106-B0E8-E829929856A6}" srcOrd="0" destOrd="0" presId="urn:microsoft.com/office/officeart/2005/8/layout/lProcess2"/>
    <dgm:cxn modelId="{72345026-A1C8-494A-B056-A94FE4A52029}" srcId="{548CDFEE-CDD1-494F-AE81-23A620E60099}" destId="{EE4973DB-BF40-4060-92D8-701CC3FC2911}" srcOrd="3" destOrd="0" parTransId="{58F638C7-E602-4996-BECF-E82C7E317BB9}" sibTransId="{FA6EA08F-C3D6-44AC-9B8E-8E201F3CC879}"/>
    <dgm:cxn modelId="{90EFAF2C-C029-4850-A234-4AD70EA5AD9E}" srcId="{987894C5-3750-4311-9307-7CAC4D76090B}" destId="{CA8D9879-9302-4FC3-885C-5B67E6BB08D2}" srcOrd="0" destOrd="0" parTransId="{D98F83DD-8606-4AD4-A1BE-4BE05A97C552}" sibTransId="{CD9A52A7-AD28-416C-9C6F-793DF778AC02}"/>
    <dgm:cxn modelId="{F3B3B92C-3CAE-4220-A860-3FD38621B56E}" srcId="{548CDFEE-CDD1-494F-AE81-23A620E60099}" destId="{37A952CF-7C04-4DC8-A392-16EDAFC36A7C}" srcOrd="1" destOrd="0" parTransId="{03957CB9-6BDA-4CF7-BA6A-F67DD1DB0BAD}" sibTransId="{BDBAFFA0-9066-412E-B9AA-00680EC7B974}"/>
    <dgm:cxn modelId="{D925B435-7263-49EB-A58A-51E2E0D16635}" srcId="{B10DA683-3E7F-465C-B151-067A0E3BA768}" destId="{A53CD9F8-0871-4655-85F0-30871D2595DF}" srcOrd="3" destOrd="0" parTransId="{73B83AAF-F62D-465C-811A-EE4E0CE7A988}" sibTransId="{02E6955F-3792-4236-9551-AF4AA6323971}"/>
    <dgm:cxn modelId="{0F5F765B-BCFA-4D7B-9CCC-CAE68DAEB768}" srcId="{EC737E5E-85AB-4FB2-B9D8-2094A12B93FC}" destId="{B10DA683-3E7F-465C-B151-067A0E3BA768}" srcOrd="0" destOrd="0" parTransId="{4E6EA274-AE6C-477D-A4C5-476E37366AD1}" sibTransId="{60D30EED-90F7-4175-B41A-EBFF95F08453}"/>
    <dgm:cxn modelId="{60698741-4C69-40F0-86C6-B5862D942362}" srcId="{EC737E5E-85AB-4FB2-B9D8-2094A12B93FC}" destId="{548CDFEE-CDD1-494F-AE81-23A620E60099}" srcOrd="2" destOrd="0" parTransId="{D5016272-E0AE-45DC-A59D-235F9EE49CB3}" sibTransId="{0FDE946A-6155-4BFD-942E-68B100EA0BB5}"/>
    <dgm:cxn modelId="{516D8A49-4A7A-40FA-9F77-138B89E86127}" type="presOf" srcId="{6A210734-5A6E-4C4C-B43E-F6D5E94D9A40}" destId="{0D2DC764-DB69-4F37-8E13-2A9933151DBB}" srcOrd="0" destOrd="0" presId="urn:microsoft.com/office/officeart/2005/8/layout/lProcess2"/>
    <dgm:cxn modelId="{B191646A-71FB-403B-8A31-AE1B4ABA3C9F}" srcId="{987894C5-3750-4311-9307-7CAC4D76090B}" destId="{6A210734-5A6E-4C4C-B43E-F6D5E94D9A40}" srcOrd="2" destOrd="0" parTransId="{245A3207-6BC1-4391-B835-1FC494E0636B}" sibTransId="{06978ECD-3BE4-4342-8DD5-5F5CF4EFD0A4}"/>
    <dgm:cxn modelId="{1151074B-322E-47B8-87D1-2171062DFEDC}" type="presOf" srcId="{223DED98-AA3C-4529-A901-98F6388AAE76}" destId="{54348805-9E85-40E8-999A-C32520F71928}" srcOrd="0" destOrd="0" presId="urn:microsoft.com/office/officeart/2005/8/layout/lProcess2"/>
    <dgm:cxn modelId="{3137506C-FCE2-4990-B82E-C92960E1D006}" type="presOf" srcId="{A66311B2-DB3F-426C-8085-D7B512011B40}" destId="{EFDD35BA-2C16-4EF3-8E59-873863107242}" srcOrd="0" destOrd="0" presId="urn:microsoft.com/office/officeart/2005/8/layout/lProcess2"/>
    <dgm:cxn modelId="{4CF2E66D-F225-42FF-92C3-23F9A524539E}" type="presOf" srcId="{CA8D9879-9302-4FC3-885C-5B67E6BB08D2}" destId="{652A5BDE-719F-421E-9848-235F2971439D}" srcOrd="0" destOrd="0" presId="urn:microsoft.com/office/officeart/2005/8/layout/lProcess2"/>
    <dgm:cxn modelId="{ED5D6B4E-B302-4499-B594-0FDAC5E57CA3}" type="presOf" srcId="{BCEF4091-7559-46D7-8B52-77BAA615F6CA}" destId="{60C4648A-7B3D-4694-B415-DF9296F60810}" srcOrd="0" destOrd="0" presId="urn:microsoft.com/office/officeart/2005/8/layout/lProcess2"/>
    <dgm:cxn modelId="{9B007B72-C8BF-41EB-A3EB-29B4DBB49001}" srcId="{EC737E5E-85AB-4FB2-B9D8-2094A12B93FC}" destId="{987894C5-3750-4311-9307-7CAC4D76090B}" srcOrd="1" destOrd="0" parTransId="{4F414A48-456E-4129-A6DB-4B6F76271E38}" sibTransId="{46D5D3B8-0A84-4E1E-8270-6CFB81D1BE68}"/>
    <dgm:cxn modelId="{30810E7D-5A3B-4D6E-B861-4F6799681BDC}" type="presOf" srcId="{548CDFEE-CDD1-494F-AE81-23A620E60099}" destId="{A85863BE-3AE3-468F-BD75-24404E118690}" srcOrd="1" destOrd="0" presId="urn:microsoft.com/office/officeart/2005/8/layout/lProcess2"/>
    <dgm:cxn modelId="{EFA04F7D-1889-4A16-BDA7-502919FC5453}" type="presOf" srcId="{EC737E5E-85AB-4FB2-B9D8-2094A12B93FC}" destId="{1C31BC08-76C6-49A8-B1B8-7C8A1D71E0B7}" srcOrd="0" destOrd="0" presId="urn:microsoft.com/office/officeart/2005/8/layout/lProcess2"/>
    <dgm:cxn modelId="{BBF47181-668A-4E62-86B2-B000FDACF980}" srcId="{548CDFEE-CDD1-494F-AE81-23A620E60099}" destId="{1F91DAE7-17C9-4BCB-8BC8-F9FC80DFCFA7}" srcOrd="2" destOrd="0" parTransId="{C4E048C8-A5B9-4A90-97D5-03B6FB7AFBFF}" sibTransId="{867EB69C-56ED-460D-957B-0A749959530F}"/>
    <dgm:cxn modelId="{6AB82482-C52F-47D8-BB85-7664396D4CB9}" type="presOf" srcId="{1F91DAE7-17C9-4BCB-8BC8-F9FC80DFCFA7}" destId="{FB6B8145-8EF1-4CD1-916E-96F1864C0295}" srcOrd="0" destOrd="0" presId="urn:microsoft.com/office/officeart/2005/8/layout/lProcess2"/>
    <dgm:cxn modelId="{0CD51691-14A0-479B-847B-E95451CE9AA9}" type="presOf" srcId="{EE4973DB-BF40-4060-92D8-701CC3FC2911}" destId="{B498A064-AA82-45E6-B66E-6E87C7BAD629}" srcOrd="0" destOrd="0" presId="urn:microsoft.com/office/officeart/2005/8/layout/lProcess2"/>
    <dgm:cxn modelId="{5CEE6093-3304-41DF-9154-A912758E7397}" type="presOf" srcId="{607454E6-A1E9-43E0-978F-56D3363E303F}" destId="{1C9BEF39-4127-4123-A29F-774B1EBA536B}" srcOrd="0" destOrd="0" presId="urn:microsoft.com/office/officeart/2005/8/layout/lProcess2"/>
    <dgm:cxn modelId="{A355C895-3843-4514-897E-0FD0121F1AA5}" type="presOf" srcId="{F686A729-59DB-40FD-B79E-9265A8B61E45}" destId="{5DFFBA3D-8FC3-43B1-B95A-58345F0146C7}" srcOrd="0" destOrd="0" presId="urn:microsoft.com/office/officeart/2005/8/layout/lProcess2"/>
    <dgm:cxn modelId="{D926A0A5-6C01-4559-AE30-A35E5570E4C4}" type="presOf" srcId="{93FD0376-83AD-4FC2-BE24-DB0B58DDA4F2}" destId="{AEF45CF4-4620-4D65-A5B9-FF2A270D7B2C}" srcOrd="0" destOrd="0" presId="urn:microsoft.com/office/officeart/2005/8/layout/lProcess2"/>
    <dgm:cxn modelId="{325FCCB9-6571-42FA-B99C-B4DF49AC970B}" srcId="{987894C5-3750-4311-9307-7CAC4D76090B}" destId="{223DED98-AA3C-4529-A901-98F6388AAE76}" srcOrd="4" destOrd="0" parTransId="{1A043267-0DE8-42D1-883D-A453A95BA4E6}" sibTransId="{3B7F03DD-782E-4D8D-8E09-D2D8B2905677}"/>
    <dgm:cxn modelId="{777381BD-FC5A-4FB7-BFD4-BB7401E26FF4}" srcId="{548CDFEE-CDD1-494F-AE81-23A620E60099}" destId="{93FD0376-83AD-4FC2-BE24-DB0B58DDA4F2}" srcOrd="0" destOrd="0" parTransId="{12125E07-E42C-4637-9FD1-D02BC8C6A7B3}" sibTransId="{2A0092D9-3C02-4CD6-A5DA-2D3AC36C2D38}"/>
    <dgm:cxn modelId="{1A2B8BBF-FBB4-44D3-8686-0FE3D239B0C8}" type="presOf" srcId="{87C0AB2C-4546-4C84-93FA-56D05450E713}" destId="{F563AF52-CC3F-41DD-8585-29E202703674}" srcOrd="0" destOrd="0" presId="urn:microsoft.com/office/officeart/2005/8/layout/lProcess2"/>
    <dgm:cxn modelId="{F380E5D6-7083-45C8-B08D-C394BD98BF11}" srcId="{548CDFEE-CDD1-494F-AE81-23A620E60099}" destId="{F686A729-59DB-40FD-B79E-9265A8B61E45}" srcOrd="5" destOrd="0" parTransId="{3581110D-463D-45BA-A9A5-36AAF62759FF}" sibTransId="{0C0E1D18-F555-4163-B280-213E491B82BE}"/>
    <dgm:cxn modelId="{D6BAD2DE-9C42-4D36-8C18-713E0629BA91}" type="presOf" srcId="{987894C5-3750-4311-9307-7CAC4D76090B}" destId="{C624BA3D-7945-4C0A-AA04-D36FD8D53472}" srcOrd="0" destOrd="0" presId="urn:microsoft.com/office/officeart/2005/8/layout/lProcess2"/>
    <dgm:cxn modelId="{3938EDDE-8A3A-4B89-9AB5-6F7AF6A469C3}" type="presOf" srcId="{CC90B80F-6E84-4561-98D1-C5E3D64C3904}" destId="{24044382-2A9A-4010-9FD9-3E84BDC1A98D}" srcOrd="0" destOrd="0" presId="urn:microsoft.com/office/officeart/2005/8/layout/lProcess2"/>
    <dgm:cxn modelId="{1D4426F1-4EC2-45C6-BDEA-6F2445AD35CE}" srcId="{548CDFEE-CDD1-494F-AE81-23A620E60099}" destId="{CC90B80F-6E84-4561-98D1-C5E3D64C3904}" srcOrd="4" destOrd="0" parTransId="{92DBBF41-00DF-45D6-BF34-1F7306E1D5C8}" sibTransId="{FFDFA6F2-DC2E-48E5-B191-C8E06D5A501F}"/>
    <dgm:cxn modelId="{B7B93FF2-9313-499E-A08B-247944A03919}" type="presOf" srcId="{A53CD9F8-0871-4655-85F0-30871D2595DF}" destId="{8FC10DAB-569F-48F5-8B57-28E2DEE19D0C}" srcOrd="0" destOrd="0" presId="urn:microsoft.com/office/officeart/2005/8/layout/lProcess2"/>
    <dgm:cxn modelId="{616152F6-BFCC-494D-A82E-63514E7CE5F2}" type="presOf" srcId="{878D9E83-26A8-4389-B0BC-E9F7971EE2A9}" destId="{9E1E2406-444D-4C08-9017-C6F8AEE1613F}" srcOrd="0" destOrd="0" presId="urn:microsoft.com/office/officeart/2005/8/layout/lProcess2"/>
    <dgm:cxn modelId="{F2DA8FF9-6994-4503-A666-AB9F2C02D56B}" srcId="{987894C5-3750-4311-9307-7CAC4D76090B}" destId="{607454E6-A1E9-43E0-978F-56D3363E303F}" srcOrd="3" destOrd="0" parTransId="{071E01CA-DA55-4C99-9C3C-FC46EB5B7AB9}" sibTransId="{D801F414-0865-4544-A064-43269F69A949}"/>
    <dgm:cxn modelId="{C589E99D-763F-4527-8C38-2051CC56FDFA}" type="presParOf" srcId="{1C31BC08-76C6-49A8-B1B8-7C8A1D71E0B7}" destId="{7CAC9C33-D347-4743-8FD1-63B6399C1412}" srcOrd="0" destOrd="0" presId="urn:microsoft.com/office/officeart/2005/8/layout/lProcess2"/>
    <dgm:cxn modelId="{8F0792CC-2756-479D-9365-EB3B9CC48F41}" type="presParOf" srcId="{7CAC9C33-D347-4743-8FD1-63B6399C1412}" destId="{4C2BF86E-91C0-4441-AE34-1525EDB4204C}" srcOrd="0" destOrd="0" presId="urn:microsoft.com/office/officeart/2005/8/layout/lProcess2"/>
    <dgm:cxn modelId="{0646BC89-C780-43D3-A0C8-6F16507EFB46}" type="presParOf" srcId="{7CAC9C33-D347-4743-8FD1-63B6399C1412}" destId="{CC6D0C1A-9168-4EF9-B67D-D4DC96FCB703}" srcOrd="1" destOrd="0" presId="urn:microsoft.com/office/officeart/2005/8/layout/lProcess2"/>
    <dgm:cxn modelId="{716FC234-26E2-440E-8ACE-2CFF6CA143EA}" type="presParOf" srcId="{7CAC9C33-D347-4743-8FD1-63B6399C1412}" destId="{99ADEA0B-0869-4F03-B53B-C495D2E5D807}" srcOrd="2" destOrd="0" presId="urn:microsoft.com/office/officeart/2005/8/layout/lProcess2"/>
    <dgm:cxn modelId="{49F27EAD-6EEC-4D48-AEC1-B3437F940BE9}" type="presParOf" srcId="{99ADEA0B-0869-4F03-B53B-C495D2E5D807}" destId="{4DC10486-7283-46B6-83AB-16614C323649}" srcOrd="0" destOrd="0" presId="urn:microsoft.com/office/officeart/2005/8/layout/lProcess2"/>
    <dgm:cxn modelId="{4613D7B0-5DC7-4A06-9497-98BE0D256B17}" type="presParOf" srcId="{4DC10486-7283-46B6-83AB-16614C323649}" destId="{60C4648A-7B3D-4694-B415-DF9296F60810}" srcOrd="0" destOrd="0" presId="urn:microsoft.com/office/officeart/2005/8/layout/lProcess2"/>
    <dgm:cxn modelId="{000AAA01-9BEF-4353-A891-754268A6A3DB}" type="presParOf" srcId="{4DC10486-7283-46B6-83AB-16614C323649}" destId="{810333CB-F5B8-4047-9BB4-5C5E2B70C9D4}" srcOrd="1" destOrd="0" presId="urn:microsoft.com/office/officeart/2005/8/layout/lProcess2"/>
    <dgm:cxn modelId="{62A92AF1-698F-48CB-9D29-BF5CEB2CA29A}" type="presParOf" srcId="{4DC10486-7283-46B6-83AB-16614C323649}" destId="{9E1E2406-444D-4C08-9017-C6F8AEE1613F}" srcOrd="2" destOrd="0" presId="urn:microsoft.com/office/officeart/2005/8/layout/lProcess2"/>
    <dgm:cxn modelId="{EE60096A-67F2-4BD3-933B-B48FCA27057D}" type="presParOf" srcId="{4DC10486-7283-46B6-83AB-16614C323649}" destId="{11141491-A341-42C3-8AAF-B9B7A219B41D}" srcOrd="3" destOrd="0" presId="urn:microsoft.com/office/officeart/2005/8/layout/lProcess2"/>
    <dgm:cxn modelId="{7DCA874D-C6B3-4BCA-8523-9419D6CACB97}" type="presParOf" srcId="{4DC10486-7283-46B6-83AB-16614C323649}" destId="{85325991-A49B-4106-B0E8-E829929856A6}" srcOrd="4" destOrd="0" presId="urn:microsoft.com/office/officeart/2005/8/layout/lProcess2"/>
    <dgm:cxn modelId="{66218D25-FB9F-435C-9D76-AB19FF851C5C}" type="presParOf" srcId="{4DC10486-7283-46B6-83AB-16614C323649}" destId="{89F964B0-258E-4CB1-BA62-1283FB0E07E4}" srcOrd="5" destOrd="0" presId="urn:microsoft.com/office/officeart/2005/8/layout/lProcess2"/>
    <dgm:cxn modelId="{040B9986-799F-4B8F-BA4E-E0CD7E6C12A2}" type="presParOf" srcId="{4DC10486-7283-46B6-83AB-16614C323649}" destId="{8FC10DAB-569F-48F5-8B57-28E2DEE19D0C}" srcOrd="6" destOrd="0" presId="urn:microsoft.com/office/officeart/2005/8/layout/lProcess2"/>
    <dgm:cxn modelId="{EC3BB1B2-FB58-4654-9C72-E93FAFBE6F68}" type="presParOf" srcId="{1C31BC08-76C6-49A8-B1B8-7C8A1D71E0B7}" destId="{63F69957-D13C-4B82-A6A3-5339D19648AA}" srcOrd="1" destOrd="0" presId="urn:microsoft.com/office/officeart/2005/8/layout/lProcess2"/>
    <dgm:cxn modelId="{0BD66519-7C3D-4B51-B5FE-C3E7669347F5}" type="presParOf" srcId="{1C31BC08-76C6-49A8-B1B8-7C8A1D71E0B7}" destId="{78715CDF-2064-4C99-A6AC-0793652F7001}" srcOrd="2" destOrd="0" presId="urn:microsoft.com/office/officeart/2005/8/layout/lProcess2"/>
    <dgm:cxn modelId="{0744C368-EB46-4491-98BD-874A5E7A42D2}" type="presParOf" srcId="{78715CDF-2064-4C99-A6AC-0793652F7001}" destId="{C624BA3D-7945-4C0A-AA04-D36FD8D53472}" srcOrd="0" destOrd="0" presId="urn:microsoft.com/office/officeart/2005/8/layout/lProcess2"/>
    <dgm:cxn modelId="{E9BD2E3F-CAD5-413D-95B6-BCB12638E3CB}" type="presParOf" srcId="{78715CDF-2064-4C99-A6AC-0793652F7001}" destId="{D8651DD4-459D-4D39-A80F-69F2203BC2EB}" srcOrd="1" destOrd="0" presId="urn:microsoft.com/office/officeart/2005/8/layout/lProcess2"/>
    <dgm:cxn modelId="{E7DEEAA6-B3F3-4BAD-8262-BFD31E8FB0A2}" type="presParOf" srcId="{78715CDF-2064-4C99-A6AC-0793652F7001}" destId="{7D813A9A-5BF4-486E-9259-9F2CF7F4AD2E}" srcOrd="2" destOrd="0" presId="urn:microsoft.com/office/officeart/2005/8/layout/lProcess2"/>
    <dgm:cxn modelId="{6F7CC400-1D98-44B4-817B-299FA3D868D2}" type="presParOf" srcId="{7D813A9A-5BF4-486E-9259-9F2CF7F4AD2E}" destId="{0975214D-ECB9-451E-86EB-F04B50084F4B}" srcOrd="0" destOrd="0" presId="urn:microsoft.com/office/officeart/2005/8/layout/lProcess2"/>
    <dgm:cxn modelId="{65FA1F82-E533-400B-BB8F-B0E1044B3C4A}" type="presParOf" srcId="{0975214D-ECB9-451E-86EB-F04B50084F4B}" destId="{652A5BDE-719F-421E-9848-235F2971439D}" srcOrd="0" destOrd="0" presId="urn:microsoft.com/office/officeart/2005/8/layout/lProcess2"/>
    <dgm:cxn modelId="{8B6F27DA-C012-43CC-B0D1-AF83DDA26BF5}" type="presParOf" srcId="{0975214D-ECB9-451E-86EB-F04B50084F4B}" destId="{338EF1D6-B15F-468A-ADC2-27A95D1C15EF}" srcOrd="1" destOrd="0" presId="urn:microsoft.com/office/officeart/2005/8/layout/lProcess2"/>
    <dgm:cxn modelId="{EE6FCCBC-E733-4BDE-BA2B-631EF5C73C23}" type="presParOf" srcId="{0975214D-ECB9-451E-86EB-F04B50084F4B}" destId="{F563AF52-CC3F-41DD-8585-29E202703674}" srcOrd="2" destOrd="0" presId="urn:microsoft.com/office/officeart/2005/8/layout/lProcess2"/>
    <dgm:cxn modelId="{36C5B5EC-B31A-4D3D-B855-CA93ED50F127}" type="presParOf" srcId="{0975214D-ECB9-451E-86EB-F04B50084F4B}" destId="{BC322347-719D-4149-9AB7-9CD0C707CDF7}" srcOrd="3" destOrd="0" presId="urn:microsoft.com/office/officeart/2005/8/layout/lProcess2"/>
    <dgm:cxn modelId="{A0A57FEF-B371-4CBF-8EE3-2758A6ACFFEF}" type="presParOf" srcId="{0975214D-ECB9-451E-86EB-F04B50084F4B}" destId="{0D2DC764-DB69-4F37-8E13-2A9933151DBB}" srcOrd="4" destOrd="0" presId="urn:microsoft.com/office/officeart/2005/8/layout/lProcess2"/>
    <dgm:cxn modelId="{90292756-2004-4AFC-B6D6-76F418FCE9E5}" type="presParOf" srcId="{0975214D-ECB9-451E-86EB-F04B50084F4B}" destId="{4667036A-B405-4108-9012-D702B9B5883E}" srcOrd="5" destOrd="0" presId="urn:microsoft.com/office/officeart/2005/8/layout/lProcess2"/>
    <dgm:cxn modelId="{4A8C717F-1953-4B88-A193-0E454E3EBF04}" type="presParOf" srcId="{0975214D-ECB9-451E-86EB-F04B50084F4B}" destId="{1C9BEF39-4127-4123-A29F-774B1EBA536B}" srcOrd="6" destOrd="0" presId="urn:microsoft.com/office/officeart/2005/8/layout/lProcess2"/>
    <dgm:cxn modelId="{644CF7CC-0B27-4389-AA54-2C4D6F0DB9BD}" type="presParOf" srcId="{0975214D-ECB9-451E-86EB-F04B50084F4B}" destId="{02566B39-2490-4348-A2ED-A7AB001B43DD}" srcOrd="7" destOrd="0" presId="urn:microsoft.com/office/officeart/2005/8/layout/lProcess2"/>
    <dgm:cxn modelId="{1BFD32E1-D2AC-4480-89C1-FAAE6CC89420}" type="presParOf" srcId="{0975214D-ECB9-451E-86EB-F04B50084F4B}" destId="{54348805-9E85-40E8-999A-C32520F71928}" srcOrd="8" destOrd="0" presId="urn:microsoft.com/office/officeart/2005/8/layout/lProcess2"/>
    <dgm:cxn modelId="{438C49DD-47F3-4A3F-B831-9236DBD84405}" type="presParOf" srcId="{1C31BC08-76C6-49A8-B1B8-7C8A1D71E0B7}" destId="{8497ED86-DE5D-41A6-8180-7667E74B1213}" srcOrd="3" destOrd="0" presId="urn:microsoft.com/office/officeart/2005/8/layout/lProcess2"/>
    <dgm:cxn modelId="{71081F38-586E-48E8-89B5-01D52D7BBC9D}" type="presParOf" srcId="{1C31BC08-76C6-49A8-B1B8-7C8A1D71E0B7}" destId="{07A09DF9-B93A-41A6-973B-BE17AD286145}" srcOrd="4" destOrd="0" presId="urn:microsoft.com/office/officeart/2005/8/layout/lProcess2"/>
    <dgm:cxn modelId="{8EE47986-37B1-4AF2-BCC5-B8E79AEF5812}" type="presParOf" srcId="{07A09DF9-B93A-41A6-973B-BE17AD286145}" destId="{E92FF40F-C083-4A49-BEA2-E95B75078BDE}" srcOrd="0" destOrd="0" presId="urn:microsoft.com/office/officeart/2005/8/layout/lProcess2"/>
    <dgm:cxn modelId="{7F21885B-B4C2-472B-B4F8-8480394FBEFB}" type="presParOf" srcId="{07A09DF9-B93A-41A6-973B-BE17AD286145}" destId="{A85863BE-3AE3-468F-BD75-24404E118690}" srcOrd="1" destOrd="0" presId="urn:microsoft.com/office/officeart/2005/8/layout/lProcess2"/>
    <dgm:cxn modelId="{6B8F0A7F-CEC0-4C4C-B567-C0A3BD0FF86D}" type="presParOf" srcId="{07A09DF9-B93A-41A6-973B-BE17AD286145}" destId="{EC5945DC-B095-4841-A31E-F4AD0192423E}" srcOrd="2" destOrd="0" presId="urn:microsoft.com/office/officeart/2005/8/layout/lProcess2"/>
    <dgm:cxn modelId="{7256E9C7-BE02-446C-A4DD-56876E258C44}" type="presParOf" srcId="{EC5945DC-B095-4841-A31E-F4AD0192423E}" destId="{335CEEFA-66DB-4B21-85F2-03D0518470A1}" srcOrd="0" destOrd="0" presId="urn:microsoft.com/office/officeart/2005/8/layout/lProcess2"/>
    <dgm:cxn modelId="{70747E89-0F05-42CD-A847-8E34A683F688}" type="presParOf" srcId="{335CEEFA-66DB-4B21-85F2-03D0518470A1}" destId="{AEF45CF4-4620-4D65-A5B9-FF2A270D7B2C}" srcOrd="0" destOrd="0" presId="urn:microsoft.com/office/officeart/2005/8/layout/lProcess2"/>
    <dgm:cxn modelId="{B2308886-BF7B-4824-87F3-4AFF4868F5E2}" type="presParOf" srcId="{335CEEFA-66DB-4B21-85F2-03D0518470A1}" destId="{0E9F43ED-D935-4A12-82D4-D64DA8F55D7B}" srcOrd="1" destOrd="0" presId="urn:microsoft.com/office/officeart/2005/8/layout/lProcess2"/>
    <dgm:cxn modelId="{9D418180-8D70-426C-A26C-F2059F06A088}" type="presParOf" srcId="{335CEEFA-66DB-4B21-85F2-03D0518470A1}" destId="{E70DA377-B243-4009-AB7B-53284FF00D15}" srcOrd="2" destOrd="0" presId="urn:microsoft.com/office/officeart/2005/8/layout/lProcess2"/>
    <dgm:cxn modelId="{A5D3B86A-A715-446C-B282-8C89DADD81F9}" type="presParOf" srcId="{335CEEFA-66DB-4B21-85F2-03D0518470A1}" destId="{60194B1C-8495-4ADD-A51A-4635B87D75E1}" srcOrd="3" destOrd="0" presId="urn:microsoft.com/office/officeart/2005/8/layout/lProcess2"/>
    <dgm:cxn modelId="{F80E57D0-AB88-419A-9247-F90A87ED8515}" type="presParOf" srcId="{335CEEFA-66DB-4B21-85F2-03D0518470A1}" destId="{FB6B8145-8EF1-4CD1-916E-96F1864C0295}" srcOrd="4" destOrd="0" presId="urn:microsoft.com/office/officeart/2005/8/layout/lProcess2"/>
    <dgm:cxn modelId="{4809C809-E427-4867-8343-C776750B5304}" type="presParOf" srcId="{335CEEFA-66DB-4B21-85F2-03D0518470A1}" destId="{31B51771-AED8-4F14-8DAA-6338FD2F9BB3}" srcOrd="5" destOrd="0" presId="urn:microsoft.com/office/officeart/2005/8/layout/lProcess2"/>
    <dgm:cxn modelId="{6ABD04EC-A602-4AFD-8066-0C40E3C77761}" type="presParOf" srcId="{335CEEFA-66DB-4B21-85F2-03D0518470A1}" destId="{B498A064-AA82-45E6-B66E-6E87C7BAD629}" srcOrd="6" destOrd="0" presId="urn:microsoft.com/office/officeart/2005/8/layout/lProcess2"/>
    <dgm:cxn modelId="{59F21355-7C70-44E4-BC41-4CC590564E53}" type="presParOf" srcId="{335CEEFA-66DB-4B21-85F2-03D0518470A1}" destId="{C454E8DD-3547-45E9-82C5-2E1026FAB2DC}" srcOrd="7" destOrd="0" presId="urn:microsoft.com/office/officeart/2005/8/layout/lProcess2"/>
    <dgm:cxn modelId="{2110A256-2C18-4AE3-807D-9A467CE9831F}" type="presParOf" srcId="{335CEEFA-66DB-4B21-85F2-03D0518470A1}" destId="{24044382-2A9A-4010-9FD9-3E84BDC1A98D}" srcOrd="8" destOrd="0" presId="urn:microsoft.com/office/officeart/2005/8/layout/lProcess2"/>
    <dgm:cxn modelId="{7115E1B2-4CA6-4E8C-BEF9-9059F7EBAD38}" type="presParOf" srcId="{335CEEFA-66DB-4B21-85F2-03D0518470A1}" destId="{FBA29427-D769-46FC-AB3F-00107F0A1B5A}" srcOrd="9" destOrd="0" presId="urn:microsoft.com/office/officeart/2005/8/layout/lProcess2"/>
    <dgm:cxn modelId="{85BBA8EB-894B-4587-ACAC-A320601E67D5}" type="presParOf" srcId="{335CEEFA-66DB-4B21-85F2-03D0518470A1}" destId="{5DFFBA3D-8FC3-43B1-B95A-58345F0146C7}" srcOrd="10" destOrd="0" presId="urn:microsoft.com/office/officeart/2005/8/layout/lProcess2"/>
    <dgm:cxn modelId="{C9D869D6-D85B-4B78-9466-7B263575CA1A}" type="presParOf" srcId="{335CEEFA-66DB-4B21-85F2-03D0518470A1}" destId="{558D5C08-0378-4B53-8361-771FC86978F1}" srcOrd="11" destOrd="0" presId="urn:microsoft.com/office/officeart/2005/8/layout/lProcess2"/>
    <dgm:cxn modelId="{92392FBF-A26C-41F9-9A92-03FC7F606712}" type="presParOf" srcId="{335CEEFA-66DB-4B21-85F2-03D0518470A1}" destId="{EFDD35BA-2C16-4EF3-8E59-873863107242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61A0C2-4AD7-4C83-A299-135985FACB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9578F6F-7E86-4FCD-94F7-145436DA7C90}">
      <dgm:prSet phldrT="[Tekst]" custT="1"/>
      <dgm:spPr>
        <a:xfrm>
          <a:off x="8927" y="2708198"/>
          <a:ext cx="2534619" cy="576791"/>
        </a:xfrm>
        <a:prstGeom prst="roundRect">
          <a:avLst>
            <a:gd name="adj" fmla="val 10000"/>
          </a:avLst>
        </a:prstGeom>
        <a:solidFill>
          <a:srgbClr val="A7EA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28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Gmina</a:t>
          </a:r>
        </a:p>
      </dgm:t>
    </dgm:pt>
    <dgm:pt modelId="{6E2781EB-B905-457B-9417-5AA4B3807591}" type="par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81B2DB-4532-476D-8D9E-47EC604C0013}" type="sib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CEFCFDA-A1CA-4C97-B837-91AEDAE85A88}">
      <dgm:prSet phldrT="[Tekst]" custT="1"/>
      <dgm:spPr>
        <a:xfrm>
          <a:off x="8927" y="4189642"/>
          <a:ext cx="2534619" cy="576791"/>
        </a:xfrm>
        <a:prstGeom prst="roundRect">
          <a:avLst>
            <a:gd name="adj" fmla="val 10000"/>
          </a:avLst>
        </a:prstGeom>
        <a:solidFill>
          <a:srgbClr val="A7EA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28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Mieszkańcy</a:t>
          </a:r>
        </a:p>
      </dgm:t>
    </dgm:pt>
    <dgm:pt modelId="{883F0C04-733F-473B-AAA1-4EE60288E576}" type="par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452BCA2-DDEF-43C7-A28E-F2E7F144BC76}" type="sib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606F15-54E8-4850-8105-2F1518212C15}">
      <dgm:prSet phldrT="[Tekst]" custT="1"/>
      <dgm:spPr>
        <a:xfrm>
          <a:off x="3004981" y="2623652"/>
          <a:ext cx="2534619" cy="745884"/>
        </a:xfrm>
        <a:prstGeom prst="roundRect">
          <a:avLst>
            <a:gd name="adj" fmla="val 10000"/>
          </a:avLst>
        </a:prstGeom>
        <a:solidFill>
          <a:srgbClr val="FF802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niedotrzymanie terminów realizacji działań naprawczych</a:t>
          </a:r>
        </a:p>
      </dgm:t>
    </dgm:pt>
    <dgm:pt modelId="{EEDFB2C5-FFE1-4209-8DC2-30D64ACF7D8F}" type="parTrans" cxnId="{284832D4-45A9-4767-AF6B-98346FC1CD29}">
      <dgm:prSet/>
      <dgm:spPr>
        <a:xfrm>
          <a:off x="2543547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D3000CC7-1097-4F4B-B66F-9E491F40B7B7}" type="sib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78E0AD-1F36-4712-BBE3-0708F55E7C6C}">
      <dgm:prSet phldrT="[Tekst]" custT="1"/>
      <dgm:spPr>
        <a:xfrm>
          <a:off x="6001034" y="2637922"/>
          <a:ext cx="2899429" cy="717344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 b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kary:</a:t>
          </a:r>
          <a:b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(50 000 zł - 500 000 zł)</a:t>
          </a:r>
        </a:p>
      </dgm:t>
    </dgm:pt>
    <dgm:pt modelId="{814C5C69-7DCF-4B23-8298-8542A5CF3DC9}" type="parTrans" cxnId="{44D91047-FFA6-48C2-AAEE-F4FBC84551A5}">
      <dgm:prSet/>
      <dgm:spPr>
        <a:xfrm>
          <a:off x="5539601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BF76ECF2-9301-4F56-BA75-DD4FDC6723B7}" type="sib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F918FF-5779-4186-8956-069DFD0EC3B7}">
      <dgm:prSet phldrT="[Tekst]" custT="1"/>
      <dgm:spPr>
        <a:xfrm>
          <a:off x="3004981" y="4105096"/>
          <a:ext cx="2534619" cy="745884"/>
        </a:xfrm>
        <a:prstGeom prst="roundRect">
          <a:avLst>
            <a:gd name="adj" fmla="val 10000"/>
          </a:avLst>
        </a:prstGeom>
        <a:solidFill>
          <a:srgbClr val="FF802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brak poprawy jakości powietrza</a:t>
          </a:r>
        </a:p>
      </dgm:t>
    </dgm:pt>
    <dgm:pt modelId="{C471E0C6-1960-47C6-BC68-AE9584298BBE}" type="parTrans" cxnId="{5A9D1E09-A6B6-4BF7-BD88-74E25F49BD58}">
      <dgm:prSet/>
      <dgm:spPr>
        <a:xfrm>
          <a:off x="2543547" y="4468489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375A84BA-7433-42DB-A234-80F922AC6EB5}" type="sib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C7FA4C-0833-402B-A94F-CF44BA6D74B4}">
      <dgm:prSet phldrT="[Tekst]" custT="1"/>
      <dgm:spPr>
        <a:xfrm>
          <a:off x="6001034" y="3717434"/>
          <a:ext cx="2899429" cy="717344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narażenie na szkodliwe oddziaływanie zanieczyszczeń powietrza</a:t>
          </a:r>
        </a:p>
      </dgm:t>
    </dgm:pt>
    <dgm:pt modelId="{0075A1AF-E2F9-4D0D-A6AF-EC46CAEADF35}" type="parTrans" cxnId="{7D5121F8-E06C-4740-BF83-9935A954D25F}">
      <dgm:prSet/>
      <dgm:spPr>
        <a:xfrm rot="19136550">
          <a:off x="5464348" y="4267523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6BB8910C-F5FE-4FD0-915D-B32593D81EF6}" type="sib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CFBDE3-2605-49AE-A820-AD92DE342762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9361897" y="3456055"/>
          <a:ext cx="2534619" cy="576791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67C8">
                <a:lumMod val="110000"/>
                <a:satMod val="105000"/>
                <a:tint val="67000"/>
              </a:srgbClr>
            </a:gs>
            <a:gs pos="50000">
              <a:srgbClr val="4E67C8">
                <a:lumMod val="105000"/>
                <a:satMod val="103000"/>
                <a:tint val="73000"/>
              </a:srgbClr>
            </a:gs>
            <a:gs pos="100000">
              <a:srgbClr val="4E67C8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E67C8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skrócenie życia </a:t>
          </a:r>
          <a:br>
            <a:rPr lang="pl-PL" sz="18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8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o ok. 8 – 10 miesięcy</a:t>
          </a:r>
        </a:p>
      </dgm:t>
    </dgm:pt>
    <dgm:pt modelId="{74FA37E4-FAC1-4D4A-8C03-46AE53DF0C4C}" type="parTrans" cxnId="{340CCEC1-59D2-4B31-829E-D18BB8F7C893}">
      <dgm:prSet/>
      <dgm:spPr>
        <a:xfrm rot="19457599">
          <a:off x="8847052" y="3900730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1CD84FB2-11E9-457D-8C2A-C289C131FCE8}" type="sib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D91C169-A44F-4D1A-8837-B84BC514424B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9361897" y="4119366"/>
          <a:ext cx="2534619" cy="576791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67C8">
                <a:lumMod val="110000"/>
                <a:satMod val="105000"/>
                <a:tint val="67000"/>
              </a:srgbClr>
            </a:gs>
            <a:gs pos="50000">
              <a:srgbClr val="4E67C8">
                <a:lumMod val="105000"/>
                <a:satMod val="103000"/>
                <a:tint val="73000"/>
              </a:srgbClr>
            </a:gs>
            <a:gs pos="100000">
              <a:srgbClr val="4E67C8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E67C8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koszty zdrowotne: </a:t>
          </a:r>
          <a:br>
            <a:rPr lang="pl-PL" sz="18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8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800 zł/miesiąc</a:t>
          </a:r>
        </a:p>
      </dgm:t>
    </dgm:pt>
    <dgm:pt modelId="{77A55806-BC9A-4560-B504-A2F76334B674}" type="parTrans" cxnId="{8D79B9A8-7382-4E7F-91BD-8435BCE606CA}">
      <dgm:prSet/>
      <dgm:spPr>
        <a:xfrm rot="2142401">
          <a:off x="8847052" y="4232385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760F7BBF-EFAC-48F2-84D2-C4D48DE140AF}" type="sib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57CE117-3272-47FE-93E7-C73E1939DACC}">
      <dgm:prSet phldrT="[Tekst]" custT="1"/>
      <dgm:spPr>
        <a:xfrm>
          <a:off x="6001034" y="4521297"/>
          <a:ext cx="2899429" cy="717344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 b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kary </a:t>
          </a: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za</a:t>
          </a:r>
          <a:r>
            <a:rPr lang="pl-PL" sz="1600" b="1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pl-PL" sz="16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nierealizowanie działań krótkoterminowych: 500 zł – 5 000 zł</a:t>
          </a:r>
        </a:p>
      </dgm:t>
    </dgm:pt>
    <dgm:pt modelId="{D0EAE31E-8D4D-468B-9C1E-835BF6814638}" type="parTrans" cxnId="{7B0447EE-CA7C-4428-A937-DC8D22AB0383}">
      <dgm:prSet/>
      <dgm:spPr>
        <a:xfrm rot="2463450">
          <a:off x="5464348" y="4669455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pl-PL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gm:t>
    </dgm:pt>
    <dgm:pt modelId="{E02F2A16-B905-4591-B2F3-528E2E0A3236}" type="sib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48B1AB-2F27-4754-88B1-167695A646A6}" type="pres">
      <dgm:prSet presAssocID="{F961A0C2-4AD7-4C83-A299-135985FACB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2D86BD-0085-407F-B3AA-107F6E0A37C3}" type="pres">
      <dgm:prSet presAssocID="{09578F6F-7E86-4FCD-94F7-145436DA7C90}" presName="root1" presStyleCnt="0"/>
      <dgm:spPr/>
    </dgm:pt>
    <dgm:pt modelId="{7C9C52B9-F251-4EA0-A8B1-6D3479371F53}" type="pres">
      <dgm:prSet presAssocID="{09578F6F-7E86-4FCD-94F7-145436DA7C90}" presName="LevelOneTextNode" presStyleLbl="node0" presStyleIdx="0" presStyleCnt="2" custScaleX="219717">
        <dgm:presLayoutVars>
          <dgm:chPref val="3"/>
        </dgm:presLayoutVars>
      </dgm:prSet>
      <dgm:spPr/>
    </dgm:pt>
    <dgm:pt modelId="{DCBE4549-34D0-4CBE-8D74-07E798EBF4EE}" type="pres">
      <dgm:prSet presAssocID="{09578F6F-7E86-4FCD-94F7-145436DA7C90}" presName="level2hierChild" presStyleCnt="0"/>
      <dgm:spPr/>
    </dgm:pt>
    <dgm:pt modelId="{B1A9F3D1-0361-4CDD-90F9-6605E5D56D6E}" type="pres">
      <dgm:prSet presAssocID="{EEDFB2C5-FFE1-4209-8DC2-30D64ACF7D8F}" presName="conn2-1" presStyleLbl="parChTrans1D2" presStyleIdx="0" presStyleCnt="2"/>
      <dgm:spPr/>
    </dgm:pt>
    <dgm:pt modelId="{CAB9C462-DD1F-466F-81F3-A7E56A6EB065}" type="pres">
      <dgm:prSet presAssocID="{EEDFB2C5-FFE1-4209-8DC2-30D64ACF7D8F}" presName="connTx" presStyleLbl="parChTrans1D2" presStyleIdx="0" presStyleCnt="2"/>
      <dgm:spPr/>
    </dgm:pt>
    <dgm:pt modelId="{F7AF98E5-9935-4411-A0B7-7DBC579DBD20}" type="pres">
      <dgm:prSet presAssocID="{C5606F15-54E8-4850-8105-2F1518212C15}" presName="root2" presStyleCnt="0"/>
      <dgm:spPr/>
    </dgm:pt>
    <dgm:pt modelId="{725D89C6-00F4-4233-9C76-1AFCD3B30F0C}" type="pres">
      <dgm:prSet presAssocID="{C5606F15-54E8-4850-8105-2F1518212C15}" presName="LevelTwoTextNode" presStyleLbl="node2" presStyleIdx="0" presStyleCnt="2" custScaleX="219717" custScaleY="129316">
        <dgm:presLayoutVars>
          <dgm:chPref val="3"/>
        </dgm:presLayoutVars>
      </dgm:prSet>
      <dgm:spPr/>
    </dgm:pt>
    <dgm:pt modelId="{A84E3625-70CC-4435-9252-812FFF8215DC}" type="pres">
      <dgm:prSet presAssocID="{C5606F15-54E8-4850-8105-2F1518212C15}" presName="level3hierChild" presStyleCnt="0"/>
      <dgm:spPr/>
    </dgm:pt>
    <dgm:pt modelId="{2E1B7D02-9DA4-4E5E-BA6D-90AB1B95AEF8}" type="pres">
      <dgm:prSet presAssocID="{814C5C69-7DCF-4B23-8298-8542A5CF3DC9}" presName="conn2-1" presStyleLbl="parChTrans1D3" presStyleIdx="0" presStyleCnt="3"/>
      <dgm:spPr/>
    </dgm:pt>
    <dgm:pt modelId="{A83B5CE3-0FCD-40E5-A66D-83792829EDE9}" type="pres">
      <dgm:prSet presAssocID="{814C5C69-7DCF-4B23-8298-8542A5CF3DC9}" presName="connTx" presStyleLbl="parChTrans1D3" presStyleIdx="0" presStyleCnt="3"/>
      <dgm:spPr/>
    </dgm:pt>
    <dgm:pt modelId="{175A2C7A-43F8-46D0-9FA0-C79D14179307}" type="pres">
      <dgm:prSet presAssocID="{6B78E0AD-1F36-4712-BBE3-0708F55E7C6C}" presName="root2" presStyleCnt="0"/>
      <dgm:spPr/>
    </dgm:pt>
    <dgm:pt modelId="{118C9935-C67A-42AE-B48A-6B80D75E31AB}" type="pres">
      <dgm:prSet presAssocID="{6B78E0AD-1F36-4712-BBE3-0708F55E7C6C}" presName="LevelTwoTextNode" presStyleLbl="node3" presStyleIdx="0" presStyleCnt="3" custScaleX="251341" custScaleY="124368">
        <dgm:presLayoutVars>
          <dgm:chPref val="3"/>
        </dgm:presLayoutVars>
      </dgm:prSet>
      <dgm:spPr/>
    </dgm:pt>
    <dgm:pt modelId="{E2B69E8D-4C1A-4DA2-807E-E26A2608BA9C}" type="pres">
      <dgm:prSet presAssocID="{6B78E0AD-1F36-4712-BBE3-0708F55E7C6C}" presName="level3hierChild" presStyleCnt="0"/>
      <dgm:spPr/>
    </dgm:pt>
    <dgm:pt modelId="{57352EB7-8D53-4029-8E7D-0E3218FA65D8}" type="pres">
      <dgm:prSet presAssocID="{ACEFCFDA-A1CA-4C97-B837-91AEDAE85A88}" presName="root1" presStyleCnt="0"/>
      <dgm:spPr/>
    </dgm:pt>
    <dgm:pt modelId="{EB293EC6-E7AE-4795-9ADA-2186DF60E284}" type="pres">
      <dgm:prSet presAssocID="{ACEFCFDA-A1CA-4C97-B837-91AEDAE85A88}" presName="LevelOneTextNode" presStyleLbl="node0" presStyleIdx="1" presStyleCnt="2" custScaleX="219717">
        <dgm:presLayoutVars>
          <dgm:chPref val="3"/>
        </dgm:presLayoutVars>
      </dgm:prSet>
      <dgm:spPr/>
    </dgm:pt>
    <dgm:pt modelId="{E5251DAB-7F79-44C4-A311-D787CAC28337}" type="pres">
      <dgm:prSet presAssocID="{ACEFCFDA-A1CA-4C97-B837-91AEDAE85A88}" presName="level2hierChild" presStyleCnt="0"/>
      <dgm:spPr/>
    </dgm:pt>
    <dgm:pt modelId="{9A90A407-B57F-44D4-85F0-EDBC0B126CB9}" type="pres">
      <dgm:prSet presAssocID="{C471E0C6-1960-47C6-BC68-AE9584298BBE}" presName="conn2-1" presStyleLbl="parChTrans1D2" presStyleIdx="1" presStyleCnt="2"/>
      <dgm:spPr/>
    </dgm:pt>
    <dgm:pt modelId="{9297C592-86E7-45F4-B71C-7E712B03AC0F}" type="pres">
      <dgm:prSet presAssocID="{C471E0C6-1960-47C6-BC68-AE9584298BBE}" presName="connTx" presStyleLbl="parChTrans1D2" presStyleIdx="1" presStyleCnt="2"/>
      <dgm:spPr/>
    </dgm:pt>
    <dgm:pt modelId="{25A6E98C-8CE6-4F53-A8E2-9658C6212488}" type="pres">
      <dgm:prSet presAssocID="{60F918FF-5779-4186-8956-069DFD0EC3B7}" presName="root2" presStyleCnt="0"/>
      <dgm:spPr/>
    </dgm:pt>
    <dgm:pt modelId="{2B48D3B1-11DF-4586-B0CE-74534C3EC082}" type="pres">
      <dgm:prSet presAssocID="{60F918FF-5779-4186-8956-069DFD0EC3B7}" presName="LevelTwoTextNode" presStyleLbl="node2" presStyleIdx="1" presStyleCnt="2" custScaleX="219717" custScaleY="129316">
        <dgm:presLayoutVars>
          <dgm:chPref val="3"/>
        </dgm:presLayoutVars>
      </dgm:prSet>
      <dgm:spPr/>
    </dgm:pt>
    <dgm:pt modelId="{B9E9E9CA-663A-4538-BFCF-F25D02CCA954}" type="pres">
      <dgm:prSet presAssocID="{60F918FF-5779-4186-8956-069DFD0EC3B7}" presName="level3hierChild" presStyleCnt="0"/>
      <dgm:spPr/>
    </dgm:pt>
    <dgm:pt modelId="{3E108F38-C854-4032-9666-2031FE09752B}" type="pres">
      <dgm:prSet presAssocID="{0075A1AF-E2F9-4D0D-A6AF-EC46CAEADF35}" presName="conn2-1" presStyleLbl="parChTrans1D3" presStyleIdx="1" presStyleCnt="3"/>
      <dgm:spPr/>
    </dgm:pt>
    <dgm:pt modelId="{A51FBAC8-589E-488F-86AB-A12D01851FF4}" type="pres">
      <dgm:prSet presAssocID="{0075A1AF-E2F9-4D0D-A6AF-EC46CAEADF35}" presName="connTx" presStyleLbl="parChTrans1D3" presStyleIdx="1" presStyleCnt="3"/>
      <dgm:spPr/>
    </dgm:pt>
    <dgm:pt modelId="{9AE20C4D-62B0-42E3-B228-98DBD69C12D6}" type="pres">
      <dgm:prSet presAssocID="{92C7FA4C-0833-402B-A94F-CF44BA6D74B4}" presName="root2" presStyleCnt="0"/>
      <dgm:spPr/>
    </dgm:pt>
    <dgm:pt modelId="{A7E91041-0A79-4DD6-A484-36C463108B7A}" type="pres">
      <dgm:prSet presAssocID="{92C7FA4C-0833-402B-A94F-CF44BA6D74B4}" presName="LevelTwoTextNode" presStyleLbl="node3" presStyleIdx="1" presStyleCnt="3" custScaleX="251341" custScaleY="124368">
        <dgm:presLayoutVars>
          <dgm:chPref val="3"/>
        </dgm:presLayoutVars>
      </dgm:prSet>
      <dgm:spPr/>
    </dgm:pt>
    <dgm:pt modelId="{C56687F8-B0AC-4E79-8D12-58E4530A5FBD}" type="pres">
      <dgm:prSet presAssocID="{92C7FA4C-0833-402B-A94F-CF44BA6D74B4}" presName="level3hierChild" presStyleCnt="0"/>
      <dgm:spPr/>
    </dgm:pt>
    <dgm:pt modelId="{3F2E6616-8ED6-4AF7-8D9E-B038C9E009FF}" type="pres">
      <dgm:prSet presAssocID="{74FA37E4-FAC1-4D4A-8C03-46AE53DF0C4C}" presName="conn2-1" presStyleLbl="parChTrans1D4" presStyleIdx="0" presStyleCnt="2"/>
      <dgm:spPr/>
    </dgm:pt>
    <dgm:pt modelId="{A7307CE8-B7E5-4C5B-849D-84679765EEA5}" type="pres">
      <dgm:prSet presAssocID="{74FA37E4-FAC1-4D4A-8C03-46AE53DF0C4C}" presName="connTx" presStyleLbl="parChTrans1D4" presStyleIdx="0" presStyleCnt="2"/>
      <dgm:spPr/>
    </dgm:pt>
    <dgm:pt modelId="{AC9EDED8-C0B0-4EE2-9AF1-B889A64A3F7D}" type="pres">
      <dgm:prSet presAssocID="{70CFBDE3-2605-49AE-A820-AD92DE342762}" presName="root2" presStyleCnt="0"/>
      <dgm:spPr/>
    </dgm:pt>
    <dgm:pt modelId="{740401BD-8BD4-4837-B46A-DC6354B40B7D}" type="pres">
      <dgm:prSet presAssocID="{70CFBDE3-2605-49AE-A820-AD92DE342762}" presName="LevelTwoTextNode" presStyleLbl="node4" presStyleIdx="0" presStyleCnt="2" custScaleX="219717">
        <dgm:presLayoutVars>
          <dgm:chPref val="3"/>
        </dgm:presLayoutVars>
      </dgm:prSet>
      <dgm:spPr/>
    </dgm:pt>
    <dgm:pt modelId="{663E4835-DB56-4977-BCC0-18F719AAC9D1}" type="pres">
      <dgm:prSet presAssocID="{70CFBDE3-2605-49AE-A820-AD92DE342762}" presName="level3hierChild" presStyleCnt="0"/>
      <dgm:spPr/>
    </dgm:pt>
    <dgm:pt modelId="{A25915BF-02B7-4C5E-8CD8-E7EA04FC4536}" type="pres">
      <dgm:prSet presAssocID="{77A55806-BC9A-4560-B504-A2F76334B674}" presName="conn2-1" presStyleLbl="parChTrans1D4" presStyleIdx="1" presStyleCnt="2"/>
      <dgm:spPr/>
    </dgm:pt>
    <dgm:pt modelId="{9AD8BC6F-36AD-4217-BE6F-56FF0AC776FC}" type="pres">
      <dgm:prSet presAssocID="{77A55806-BC9A-4560-B504-A2F76334B674}" presName="connTx" presStyleLbl="parChTrans1D4" presStyleIdx="1" presStyleCnt="2"/>
      <dgm:spPr/>
    </dgm:pt>
    <dgm:pt modelId="{9FE157F5-9BFD-4686-9DD1-48437B7E5152}" type="pres">
      <dgm:prSet presAssocID="{3D91C169-A44F-4D1A-8837-B84BC514424B}" presName="root2" presStyleCnt="0"/>
      <dgm:spPr/>
    </dgm:pt>
    <dgm:pt modelId="{D6BA2451-03B4-467C-B893-EFDAA5703189}" type="pres">
      <dgm:prSet presAssocID="{3D91C169-A44F-4D1A-8837-B84BC514424B}" presName="LevelTwoTextNode" presStyleLbl="node4" presStyleIdx="1" presStyleCnt="2" custScaleX="219717">
        <dgm:presLayoutVars>
          <dgm:chPref val="3"/>
        </dgm:presLayoutVars>
      </dgm:prSet>
      <dgm:spPr/>
    </dgm:pt>
    <dgm:pt modelId="{8D6E4B25-B37F-41C6-B347-C7EA5E0B0F11}" type="pres">
      <dgm:prSet presAssocID="{3D91C169-A44F-4D1A-8837-B84BC514424B}" presName="level3hierChild" presStyleCnt="0"/>
      <dgm:spPr/>
    </dgm:pt>
    <dgm:pt modelId="{E7E71348-597A-4AD2-89BB-2C46FFC07BEA}" type="pres">
      <dgm:prSet presAssocID="{D0EAE31E-8D4D-468B-9C1E-835BF6814638}" presName="conn2-1" presStyleLbl="parChTrans1D3" presStyleIdx="2" presStyleCnt="3"/>
      <dgm:spPr/>
    </dgm:pt>
    <dgm:pt modelId="{8877E1D2-C582-4432-8DDF-4D4B3E22851B}" type="pres">
      <dgm:prSet presAssocID="{D0EAE31E-8D4D-468B-9C1E-835BF6814638}" presName="connTx" presStyleLbl="parChTrans1D3" presStyleIdx="2" presStyleCnt="3"/>
      <dgm:spPr/>
    </dgm:pt>
    <dgm:pt modelId="{29136418-EF67-4CCA-9E85-C53D3BE42D1D}" type="pres">
      <dgm:prSet presAssocID="{057CE117-3272-47FE-93E7-C73E1939DACC}" presName="root2" presStyleCnt="0"/>
      <dgm:spPr/>
    </dgm:pt>
    <dgm:pt modelId="{E7D14C11-ADBC-48AB-959D-26A4327F5D3B}" type="pres">
      <dgm:prSet presAssocID="{057CE117-3272-47FE-93E7-C73E1939DACC}" presName="LevelTwoTextNode" presStyleLbl="node3" presStyleIdx="2" presStyleCnt="3" custScaleX="251341" custScaleY="124368">
        <dgm:presLayoutVars>
          <dgm:chPref val="3"/>
        </dgm:presLayoutVars>
      </dgm:prSet>
      <dgm:spPr/>
    </dgm:pt>
    <dgm:pt modelId="{A024536D-5475-4488-BD7B-E18AC1B17391}" type="pres">
      <dgm:prSet presAssocID="{057CE117-3272-47FE-93E7-C73E1939DACC}" presName="level3hierChild" presStyleCnt="0"/>
      <dgm:spPr/>
    </dgm:pt>
  </dgm:ptLst>
  <dgm:cxnLst>
    <dgm:cxn modelId="{5A9D1E09-A6B6-4BF7-BD88-74E25F49BD58}" srcId="{ACEFCFDA-A1CA-4C97-B837-91AEDAE85A88}" destId="{60F918FF-5779-4186-8956-069DFD0EC3B7}" srcOrd="0" destOrd="0" parTransId="{C471E0C6-1960-47C6-BC68-AE9584298BBE}" sibTransId="{375A84BA-7433-42DB-A234-80F922AC6EB5}"/>
    <dgm:cxn modelId="{8D4F800C-AFD4-4AB5-8A08-EDD84BD2002E}" type="presOf" srcId="{0075A1AF-E2F9-4D0D-A6AF-EC46CAEADF35}" destId="{A51FBAC8-589E-488F-86AB-A12D01851FF4}" srcOrd="1" destOrd="0" presId="urn:microsoft.com/office/officeart/2005/8/layout/hierarchy2"/>
    <dgm:cxn modelId="{A1637D10-F9E0-4D87-A4D8-5F8BF10442A9}" type="presOf" srcId="{EEDFB2C5-FFE1-4209-8DC2-30D64ACF7D8F}" destId="{CAB9C462-DD1F-466F-81F3-A7E56A6EB065}" srcOrd="1" destOrd="0" presId="urn:microsoft.com/office/officeart/2005/8/layout/hierarchy2"/>
    <dgm:cxn modelId="{4CEAD71A-3005-4C01-BFFA-2B1F2AF0BC82}" srcId="{F961A0C2-4AD7-4C83-A299-135985FACBA4}" destId="{ACEFCFDA-A1CA-4C97-B837-91AEDAE85A88}" srcOrd="1" destOrd="0" parTransId="{883F0C04-733F-473B-AAA1-4EE60288E576}" sibTransId="{9452BCA2-DDEF-43C7-A28E-F2E7F144BC76}"/>
    <dgm:cxn modelId="{EA71AF1E-A64A-46A4-9F2F-16586121C7B5}" type="presOf" srcId="{74FA37E4-FAC1-4D4A-8C03-46AE53DF0C4C}" destId="{3F2E6616-8ED6-4AF7-8D9E-B038C9E009FF}" srcOrd="0" destOrd="0" presId="urn:microsoft.com/office/officeart/2005/8/layout/hierarchy2"/>
    <dgm:cxn modelId="{87CB0022-9080-403F-816C-99AC28188358}" type="presOf" srcId="{3D91C169-A44F-4D1A-8837-B84BC514424B}" destId="{D6BA2451-03B4-467C-B893-EFDAA5703189}" srcOrd="0" destOrd="0" presId="urn:microsoft.com/office/officeart/2005/8/layout/hierarchy2"/>
    <dgm:cxn modelId="{00DC7622-E50B-4090-A6CB-D633921F0F36}" type="presOf" srcId="{74FA37E4-FAC1-4D4A-8C03-46AE53DF0C4C}" destId="{A7307CE8-B7E5-4C5B-849D-84679765EEA5}" srcOrd="1" destOrd="0" presId="urn:microsoft.com/office/officeart/2005/8/layout/hierarchy2"/>
    <dgm:cxn modelId="{0C5F8B2A-E038-4368-947F-6BD250EF94B8}" type="presOf" srcId="{EEDFB2C5-FFE1-4209-8DC2-30D64ACF7D8F}" destId="{B1A9F3D1-0361-4CDD-90F9-6605E5D56D6E}" srcOrd="0" destOrd="0" presId="urn:microsoft.com/office/officeart/2005/8/layout/hierarchy2"/>
    <dgm:cxn modelId="{54B6DD30-F511-4AF9-AE4F-E912D5F2AF6B}" type="presOf" srcId="{F961A0C2-4AD7-4C83-A299-135985FACBA4}" destId="{7648B1AB-2F27-4754-88B1-167695A646A6}" srcOrd="0" destOrd="0" presId="urn:microsoft.com/office/officeart/2005/8/layout/hierarchy2"/>
    <dgm:cxn modelId="{137DC933-B4B1-4917-877A-0E8576C51E5C}" type="presOf" srcId="{ACEFCFDA-A1CA-4C97-B837-91AEDAE85A88}" destId="{EB293EC6-E7AE-4795-9ADA-2186DF60E284}" srcOrd="0" destOrd="0" presId="urn:microsoft.com/office/officeart/2005/8/layout/hierarchy2"/>
    <dgm:cxn modelId="{B2460463-B1E5-4B73-9B2E-8252D48B48C3}" type="presOf" srcId="{D0EAE31E-8D4D-468B-9C1E-835BF6814638}" destId="{8877E1D2-C582-4432-8DDF-4D4B3E22851B}" srcOrd="1" destOrd="0" presId="urn:microsoft.com/office/officeart/2005/8/layout/hierarchy2"/>
    <dgm:cxn modelId="{44D91047-FFA6-48C2-AAEE-F4FBC84551A5}" srcId="{C5606F15-54E8-4850-8105-2F1518212C15}" destId="{6B78E0AD-1F36-4712-BBE3-0708F55E7C6C}" srcOrd="0" destOrd="0" parTransId="{814C5C69-7DCF-4B23-8298-8542A5CF3DC9}" sibTransId="{BF76ECF2-9301-4F56-BA75-DD4FDC6723B7}"/>
    <dgm:cxn modelId="{43268981-042D-4386-B3F7-264ACB5CA4B5}" type="presOf" srcId="{77A55806-BC9A-4560-B504-A2F76334B674}" destId="{A25915BF-02B7-4C5E-8CD8-E7EA04FC4536}" srcOrd="0" destOrd="0" presId="urn:microsoft.com/office/officeart/2005/8/layout/hierarchy2"/>
    <dgm:cxn modelId="{785B1A88-1FDA-48CA-95A3-58B8362DB274}" type="presOf" srcId="{057CE117-3272-47FE-93E7-C73E1939DACC}" destId="{E7D14C11-ADBC-48AB-959D-26A4327F5D3B}" srcOrd="0" destOrd="0" presId="urn:microsoft.com/office/officeart/2005/8/layout/hierarchy2"/>
    <dgm:cxn modelId="{1BDEE996-2CCB-465F-A2D6-56B8ECD3E945}" type="presOf" srcId="{6B78E0AD-1F36-4712-BBE3-0708F55E7C6C}" destId="{118C9935-C67A-42AE-B48A-6B80D75E31AB}" srcOrd="0" destOrd="0" presId="urn:microsoft.com/office/officeart/2005/8/layout/hierarchy2"/>
    <dgm:cxn modelId="{8D79B9A8-7382-4E7F-91BD-8435BCE606CA}" srcId="{92C7FA4C-0833-402B-A94F-CF44BA6D74B4}" destId="{3D91C169-A44F-4D1A-8837-B84BC514424B}" srcOrd="1" destOrd="0" parTransId="{77A55806-BC9A-4560-B504-A2F76334B674}" sibTransId="{760F7BBF-EFAC-48F2-84D2-C4D48DE140AF}"/>
    <dgm:cxn modelId="{37E700AA-15D7-4BEB-B95D-098C070976DE}" type="presOf" srcId="{70CFBDE3-2605-49AE-A820-AD92DE342762}" destId="{740401BD-8BD4-4837-B46A-DC6354B40B7D}" srcOrd="0" destOrd="0" presId="urn:microsoft.com/office/officeart/2005/8/layout/hierarchy2"/>
    <dgm:cxn modelId="{5E6D06AB-EF15-4F2B-9E5F-AE9F8170F5B6}" type="presOf" srcId="{C471E0C6-1960-47C6-BC68-AE9584298BBE}" destId="{9297C592-86E7-45F4-B71C-7E712B03AC0F}" srcOrd="1" destOrd="0" presId="urn:microsoft.com/office/officeart/2005/8/layout/hierarchy2"/>
    <dgm:cxn modelId="{6D9B84BB-3596-420C-8768-D1C1DD390F96}" type="presOf" srcId="{77A55806-BC9A-4560-B504-A2F76334B674}" destId="{9AD8BC6F-36AD-4217-BE6F-56FF0AC776FC}" srcOrd="1" destOrd="0" presId="urn:microsoft.com/office/officeart/2005/8/layout/hierarchy2"/>
    <dgm:cxn modelId="{340CCEC1-59D2-4B31-829E-D18BB8F7C893}" srcId="{92C7FA4C-0833-402B-A94F-CF44BA6D74B4}" destId="{70CFBDE3-2605-49AE-A820-AD92DE342762}" srcOrd="0" destOrd="0" parTransId="{74FA37E4-FAC1-4D4A-8C03-46AE53DF0C4C}" sibTransId="{1CD84FB2-11E9-457D-8C2A-C289C131FCE8}"/>
    <dgm:cxn modelId="{7F1A31CC-0E1E-4132-95AE-611CD12455FF}" type="presOf" srcId="{60F918FF-5779-4186-8956-069DFD0EC3B7}" destId="{2B48D3B1-11DF-4586-B0CE-74534C3EC082}" srcOrd="0" destOrd="0" presId="urn:microsoft.com/office/officeart/2005/8/layout/hierarchy2"/>
    <dgm:cxn modelId="{4A02EDCC-F68F-43D6-8A17-07C6FC5790CC}" type="presOf" srcId="{814C5C69-7DCF-4B23-8298-8542A5CF3DC9}" destId="{2E1B7D02-9DA4-4E5E-BA6D-90AB1B95AEF8}" srcOrd="0" destOrd="0" presId="urn:microsoft.com/office/officeart/2005/8/layout/hierarchy2"/>
    <dgm:cxn modelId="{8B2FA1CD-EA6E-43D3-AB22-9E95109E9B9C}" type="presOf" srcId="{C471E0C6-1960-47C6-BC68-AE9584298BBE}" destId="{9A90A407-B57F-44D4-85F0-EDBC0B126CB9}" srcOrd="0" destOrd="0" presId="urn:microsoft.com/office/officeart/2005/8/layout/hierarchy2"/>
    <dgm:cxn modelId="{FFFA0CCF-2573-4DB6-BCA1-3638766D28E1}" type="presOf" srcId="{D0EAE31E-8D4D-468B-9C1E-835BF6814638}" destId="{E7E71348-597A-4AD2-89BB-2C46FFC07BEA}" srcOrd="0" destOrd="0" presId="urn:microsoft.com/office/officeart/2005/8/layout/hierarchy2"/>
    <dgm:cxn modelId="{D8E23CCF-DF8D-4E0C-91B6-5953E86577CA}" type="presOf" srcId="{0075A1AF-E2F9-4D0D-A6AF-EC46CAEADF35}" destId="{3E108F38-C854-4032-9666-2031FE09752B}" srcOrd="0" destOrd="0" presId="urn:microsoft.com/office/officeart/2005/8/layout/hierarchy2"/>
    <dgm:cxn modelId="{C3CDC8D2-7E68-4290-B931-24EE7B9518AA}" type="presOf" srcId="{814C5C69-7DCF-4B23-8298-8542A5CF3DC9}" destId="{A83B5CE3-0FCD-40E5-A66D-83792829EDE9}" srcOrd="1" destOrd="0" presId="urn:microsoft.com/office/officeart/2005/8/layout/hierarchy2"/>
    <dgm:cxn modelId="{284832D4-45A9-4767-AF6B-98346FC1CD29}" srcId="{09578F6F-7E86-4FCD-94F7-145436DA7C90}" destId="{C5606F15-54E8-4850-8105-2F1518212C15}" srcOrd="0" destOrd="0" parTransId="{EEDFB2C5-FFE1-4209-8DC2-30D64ACF7D8F}" sibTransId="{D3000CC7-1097-4F4B-B66F-9E491F40B7B7}"/>
    <dgm:cxn modelId="{7A72CED6-FDA2-45F2-9FAE-D9E9F4C79076}" type="presOf" srcId="{C5606F15-54E8-4850-8105-2F1518212C15}" destId="{725D89C6-00F4-4233-9C76-1AFCD3B30F0C}" srcOrd="0" destOrd="0" presId="urn:microsoft.com/office/officeart/2005/8/layout/hierarchy2"/>
    <dgm:cxn modelId="{BD5B58DD-BAD2-46F0-AC88-1B6F9B37AC20}" type="presOf" srcId="{09578F6F-7E86-4FCD-94F7-145436DA7C90}" destId="{7C9C52B9-F251-4EA0-A8B1-6D3479371F53}" srcOrd="0" destOrd="0" presId="urn:microsoft.com/office/officeart/2005/8/layout/hierarchy2"/>
    <dgm:cxn modelId="{F1DF20EA-0109-4F24-B9C7-CB9AF6655597}" srcId="{F961A0C2-4AD7-4C83-A299-135985FACBA4}" destId="{09578F6F-7E86-4FCD-94F7-145436DA7C90}" srcOrd="0" destOrd="0" parTransId="{6E2781EB-B905-457B-9417-5AA4B3807591}" sibTransId="{1B81B2DB-4532-476D-8D9E-47EC604C0013}"/>
    <dgm:cxn modelId="{831AA3ED-86CD-493E-B3E5-85AAAF0879AB}" type="presOf" srcId="{92C7FA4C-0833-402B-A94F-CF44BA6D74B4}" destId="{A7E91041-0A79-4DD6-A484-36C463108B7A}" srcOrd="0" destOrd="0" presId="urn:microsoft.com/office/officeart/2005/8/layout/hierarchy2"/>
    <dgm:cxn modelId="{7B0447EE-CA7C-4428-A937-DC8D22AB0383}" srcId="{60F918FF-5779-4186-8956-069DFD0EC3B7}" destId="{057CE117-3272-47FE-93E7-C73E1939DACC}" srcOrd="1" destOrd="0" parTransId="{D0EAE31E-8D4D-468B-9C1E-835BF6814638}" sibTransId="{E02F2A16-B905-4591-B2F3-528E2E0A3236}"/>
    <dgm:cxn modelId="{7D5121F8-E06C-4740-BF83-9935A954D25F}" srcId="{60F918FF-5779-4186-8956-069DFD0EC3B7}" destId="{92C7FA4C-0833-402B-A94F-CF44BA6D74B4}" srcOrd="0" destOrd="0" parTransId="{0075A1AF-E2F9-4D0D-A6AF-EC46CAEADF35}" sibTransId="{6BB8910C-F5FE-4FD0-915D-B32593D81EF6}"/>
    <dgm:cxn modelId="{EF4A3832-2EF4-440F-9091-99E8E05B8019}" type="presParOf" srcId="{7648B1AB-2F27-4754-88B1-167695A646A6}" destId="{2C2D86BD-0085-407F-B3AA-107F6E0A37C3}" srcOrd="0" destOrd="0" presId="urn:microsoft.com/office/officeart/2005/8/layout/hierarchy2"/>
    <dgm:cxn modelId="{CFD5BBB0-59BB-4B15-99C2-ACA46E9A18FD}" type="presParOf" srcId="{2C2D86BD-0085-407F-B3AA-107F6E0A37C3}" destId="{7C9C52B9-F251-4EA0-A8B1-6D3479371F53}" srcOrd="0" destOrd="0" presId="urn:microsoft.com/office/officeart/2005/8/layout/hierarchy2"/>
    <dgm:cxn modelId="{75933492-7434-400B-A881-7F250635AC48}" type="presParOf" srcId="{2C2D86BD-0085-407F-B3AA-107F6E0A37C3}" destId="{DCBE4549-34D0-4CBE-8D74-07E798EBF4EE}" srcOrd="1" destOrd="0" presId="urn:microsoft.com/office/officeart/2005/8/layout/hierarchy2"/>
    <dgm:cxn modelId="{718B2693-C9AA-4E4D-977A-7A7E985A94A1}" type="presParOf" srcId="{DCBE4549-34D0-4CBE-8D74-07E798EBF4EE}" destId="{B1A9F3D1-0361-4CDD-90F9-6605E5D56D6E}" srcOrd="0" destOrd="0" presId="urn:microsoft.com/office/officeart/2005/8/layout/hierarchy2"/>
    <dgm:cxn modelId="{09B6AB9C-E2BA-4569-8DD8-8EDC3A377146}" type="presParOf" srcId="{B1A9F3D1-0361-4CDD-90F9-6605E5D56D6E}" destId="{CAB9C462-DD1F-466F-81F3-A7E56A6EB065}" srcOrd="0" destOrd="0" presId="urn:microsoft.com/office/officeart/2005/8/layout/hierarchy2"/>
    <dgm:cxn modelId="{24F14392-A715-4B8E-892E-B2334E82F2D0}" type="presParOf" srcId="{DCBE4549-34D0-4CBE-8D74-07E798EBF4EE}" destId="{F7AF98E5-9935-4411-A0B7-7DBC579DBD20}" srcOrd="1" destOrd="0" presId="urn:microsoft.com/office/officeart/2005/8/layout/hierarchy2"/>
    <dgm:cxn modelId="{06586C7F-4665-4BEF-A10C-F8CCF39776B3}" type="presParOf" srcId="{F7AF98E5-9935-4411-A0B7-7DBC579DBD20}" destId="{725D89C6-00F4-4233-9C76-1AFCD3B30F0C}" srcOrd="0" destOrd="0" presId="urn:microsoft.com/office/officeart/2005/8/layout/hierarchy2"/>
    <dgm:cxn modelId="{4D1C573C-B37E-4D7A-A4F1-7E919A523E1E}" type="presParOf" srcId="{F7AF98E5-9935-4411-A0B7-7DBC579DBD20}" destId="{A84E3625-70CC-4435-9252-812FFF8215DC}" srcOrd="1" destOrd="0" presId="urn:microsoft.com/office/officeart/2005/8/layout/hierarchy2"/>
    <dgm:cxn modelId="{E5A1A52B-CE43-48A0-BC9D-75BA8BFE0CD2}" type="presParOf" srcId="{A84E3625-70CC-4435-9252-812FFF8215DC}" destId="{2E1B7D02-9DA4-4E5E-BA6D-90AB1B95AEF8}" srcOrd="0" destOrd="0" presId="urn:microsoft.com/office/officeart/2005/8/layout/hierarchy2"/>
    <dgm:cxn modelId="{766E1783-C332-4DB5-A8DE-9C37E216EDF4}" type="presParOf" srcId="{2E1B7D02-9DA4-4E5E-BA6D-90AB1B95AEF8}" destId="{A83B5CE3-0FCD-40E5-A66D-83792829EDE9}" srcOrd="0" destOrd="0" presId="urn:microsoft.com/office/officeart/2005/8/layout/hierarchy2"/>
    <dgm:cxn modelId="{DCECF608-6782-43FE-BCC6-129E408E7091}" type="presParOf" srcId="{A84E3625-70CC-4435-9252-812FFF8215DC}" destId="{175A2C7A-43F8-46D0-9FA0-C79D14179307}" srcOrd="1" destOrd="0" presId="urn:microsoft.com/office/officeart/2005/8/layout/hierarchy2"/>
    <dgm:cxn modelId="{4E84647D-6049-4622-895C-9FA98796627F}" type="presParOf" srcId="{175A2C7A-43F8-46D0-9FA0-C79D14179307}" destId="{118C9935-C67A-42AE-B48A-6B80D75E31AB}" srcOrd="0" destOrd="0" presId="urn:microsoft.com/office/officeart/2005/8/layout/hierarchy2"/>
    <dgm:cxn modelId="{7EDE735E-635C-4473-807F-598430EFB2DF}" type="presParOf" srcId="{175A2C7A-43F8-46D0-9FA0-C79D14179307}" destId="{E2B69E8D-4C1A-4DA2-807E-E26A2608BA9C}" srcOrd="1" destOrd="0" presId="urn:microsoft.com/office/officeart/2005/8/layout/hierarchy2"/>
    <dgm:cxn modelId="{2AADB48D-1F75-4026-A305-F203CF666615}" type="presParOf" srcId="{7648B1AB-2F27-4754-88B1-167695A646A6}" destId="{57352EB7-8D53-4029-8E7D-0E3218FA65D8}" srcOrd="1" destOrd="0" presId="urn:microsoft.com/office/officeart/2005/8/layout/hierarchy2"/>
    <dgm:cxn modelId="{29D4B684-7FC1-483D-84D2-3A81B5175236}" type="presParOf" srcId="{57352EB7-8D53-4029-8E7D-0E3218FA65D8}" destId="{EB293EC6-E7AE-4795-9ADA-2186DF60E284}" srcOrd="0" destOrd="0" presId="urn:microsoft.com/office/officeart/2005/8/layout/hierarchy2"/>
    <dgm:cxn modelId="{6419F0B0-E0D1-4235-9DF0-48DA65F508A9}" type="presParOf" srcId="{57352EB7-8D53-4029-8E7D-0E3218FA65D8}" destId="{E5251DAB-7F79-44C4-A311-D787CAC28337}" srcOrd="1" destOrd="0" presId="urn:microsoft.com/office/officeart/2005/8/layout/hierarchy2"/>
    <dgm:cxn modelId="{EBB68175-B51C-4ACE-9407-93AF03826EA0}" type="presParOf" srcId="{E5251DAB-7F79-44C4-A311-D787CAC28337}" destId="{9A90A407-B57F-44D4-85F0-EDBC0B126CB9}" srcOrd="0" destOrd="0" presId="urn:microsoft.com/office/officeart/2005/8/layout/hierarchy2"/>
    <dgm:cxn modelId="{E049E011-2B50-46F0-8F42-4849015D04F0}" type="presParOf" srcId="{9A90A407-B57F-44D4-85F0-EDBC0B126CB9}" destId="{9297C592-86E7-45F4-B71C-7E712B03AC0F}" srcOrd="0" destOrd="0" presId="urn:microsoft.com/office/officeart/2005/8/layout/hierarchy2"/>
    <dgm:cxn modelId="{5AC9C844-2F06-4454-ADB4-4B4492953E83}" type="presParOf" srcId="{E5251DAB-7F79-44C4-A311-D787CAC28337}" destId="{25A6E98C-8CE6-4F53-A8E2-9658C6212488}" srcOrd="1" destOrd="0" presId="urn:microsoft.com/office/officeart/2005/8/layout/hierarchy2"/>
    <dgm:cxn modelId="{1AD53ED2-5981-46D7-B5D4-686F2FA6C1A6}" type="presParOf" srcId="{25A6E98C-8CE6-4F53-A8E2-9658C6212488}" destId="{2B48D3B1-11DF-4586-B0CE-74534C3EC082}" srcOrd="0" destOrd="0" presId="urn:microsoft.com/office/officeart/2005/8/layout/hierarchy2"/>
    <dgm:cxn modelId="{7225257B-C352-40DF-8F3E-EEE3ED966298}" type="presParOf" srcId="{25A6E98C-8CE6-4F53-A8E2-9658C6212488}" destId="{B9E9E9CA-663A-4538-BFCF-F25D02CCA954}" srcOrd="1" destOrd="0" presId="urn:microsoft.com/office/officeart/2005/8/layout/hierarchy2"/>
    <dgm:cxn modelId="{4F162D92-5E02-4A4A-AB32-0AD1CD77C68F}" type="presParOf" srcId="{B9E9E9CA-663A-4538-BFCF-F25D02CCA954}" destId="{3E108F38-C854-4032-9666-2031FE09752B}" srcOrd="0" destOrd="0" presId="urn:microsoft.com/office/officeart/2005/8/layout/hierarchy2"/>
    <dgm:cxn modelId="{91947154-9096-44C1-82D9-B549CBABBF4D}" type="presParOf" srcId="{3E108F38-C854-4032-9666-2031FE09752B}" destId="{A51FBAC8-589E-488F-86AB-A12D01851FF4}" srcOrd="0" destOrd="0" presId="urn:microsoft.com/office/officeart/2005/8/layout/hierarchy2"/>
    <dgm:cxn modelId="{57483BB5-6F0E-4848-B6FB-6C48B9F25E25}" type="presParOf" srcId="{B9E9E9CA-663A-4538-BFCF-F25D02CCA954}" destId="{9AE20C4D-62B0-42E3-B228-98DBD69C12D6}" srcOrd="1" destOrd="0" presId="urn:microsoft.com/office/officeart/2005/8/layout/hierarchy2"/>
    <dgm:cxn modelId="{C778E73A-AC6A-4F5E-9DAA-23F888572F88}" type="presParOf" srcId="{9AE20C4D-62B0-42E3-B228-98DBD69C12D6}" destId="{A7E91041-0A79-4DD6-A484-36C463108B7A}" srcOrd="0" destOrd="0" presId="urn:microsoft.com/office/officeart/2005/8/layout/hierarchy2"/>
    <dgm:cxn modelId="{FCCBAC5F-1ECA-4DDA-A90E-6A587353AD22}" type="presParOf" srcId="{9AE20C4D-62B0-42E3-B228-98DBD69C12D6}" destId="{C56687F8-B0AC-4E79-8D12-58E4530A5FBD}" srcOrd="1" destOrd="0" presId="urn:microsoft.com/office/officeart/2005/8/layout/hierarchy2"/>
    <dgm:cxn modelId="{964EB679-DDF7-4FA2-80AC-189D5FEA958E}" type="presParOf" srcId="{C56687F8-B0AC-4E79-8D12-58E4530A5FBD}" destId="{3F2E6616-8ED6-4AF7-8D9E-B038C9E009FF}" srcOrd="0" destOrd="0" presId="urn:microsoft.com/office/officeart/2005/8/layout/hierarchy2"/>
    <dgm:cxn modelId="{AC9880FB-94AD-44D2-A091-792E3FB95493}" type="presParOf" srcId="{3F2E6616-8ED6-4AF7-8D9E-B038C9E009FF}" destId="{A7307CE8-B7E5-4C5B-849D-84679765EEA5}" srcOrd="0" destOrd="0" presId="urn:microsoft.com/office/officeart/2005/8/layout/hierarchy2"/>
    <dgm:cxn modelId="{51794CB4-8A78-438B-B753-4FBC95340260}" type="presParOf" srcId="{C56687F8-B0AC-4E79-8D12-58E4530A5FBD}" destId="{AC9EDED8-C0B0-4EE2-9AF1-B889A64A3F7D}" srcOrd="1" destOrd="0" presId="urn:microsoft.com/office/officeart/2005/8/layout/hierarchy2"/>
    <dgm:cxn modelId="{9B9F058A-B662-4685-827F-BCB3CC8AA706}" type="presParOf" srcId="{AC9EDED8-C0B0-4EE2-9AF1-B889A64A3F7D}" destId="{740401BD-8BD4-4837-B46A-DC6354B40B7D}" srcOrd="0" destOrd="0" presId="urn:microsoft.com/office/officeart/2005/8/layout/hierarchy2"/>
    <dgm:cxn modelId="{916CB5C1-56DD-494C-A178-EC2DDB017C65}" type="presParOf" srcId="{AC9EDED8-C0B0-4EE2-9AF1-B889A64A3F7D}" destId="{663E4835-DB56-4977-BCC0-18F719AAC9D1}" srcOrd="1" destOrd="0" presId="urn:microsoft.com/office/officeart/2005/8/layout/hierarchy2"/>
    <dgm:cxn modelId="{FB1FF4EE-2483-4D39-A02C-6B31EAAE3235}" type="presParOf" srcId="{C56687F8-B0AC-4E79-8D12-58E4530A5FBD}" destId="{A25915BF-02B7-4C5E-8CD8-E7EA04FC4536}" srcOrd="2" destOrd="0" presId="urn:microsoft.com/office/officeart/2005/8/layout/hierarchy2"/>
    <dgm:cxn modelId="{2CBB772B-6097-479C-8714-4B44B593718F}" type="presParOf" srcId="{A25915BF-02B7-4C5E-8CD8-E7EA04FC4536}" destId="{9AD8BC6F-36AD-4217-BE6F-56FF0AC776FC}" srcOrd="0" destOrd="0" presId="urn:microsoft.com/office/officeart/2005/8/layout/hierarchy2"/>
    <dgm:cxn modelId="{0AFDB9DB-B3D5-4074-AD2A-E91B037A9AC9}" type="presParOf" srcId="{C56687F8-B0AC-4E79-8D12-58E4530A5FBD}" destId="{9FE157F5-9BFD-4686-9DD1-48437B7E5152}" srcOrd="3" destOrd="0" presId="urn:microsoft.com/office/officeart/2005/8/layout/hierarchy2"/>
    <dgm:cxn modelId="{E790B0E7-D006-41FB-BA53-14841F99322D}" type="presParOf" srcId="{9FE157F5-9BFD-4686-9DD1-48437B7E5152}" destId="{D6BA2451-03B4-467C-B893-EFDAA5703189}" srcOrd="0" destOrd="0" presId="urn:microsoft.com/office/officeart/2005/8/layout/hierarchy2"/>
    <dgm:cxn modelId="{DAC9F90A-7961-476D-B68A-A304E4849C06}" type="presParOf" srcId="{9FE157F5-9BFD-4686-9DD1-48437B7E5152}" destId="{8D6E4B25-B37F-41C6-B347-C7EA5E0B0F11}" srcOrd="1" destOrd="0" presId="urn:microsoft.com/office/officeart/2005/8/layout/hierarchy2"/>
    <dgm:cxn modelId="{59721575-CFC0-4CD1-A370-8D68DCC4256B}" type="presParOf" srcId="{B9E9E9CA-663A-4538-BFCF-F25D02CCA954}" destId="{E7E71348-597A-4AD2-89BB-2C46FFC07BEA}" srcOrd="2" destOrd="0" presId="urn:microsoft.com/office/officeart/2005/8/layout/hierarchy2"/>
    <dgm:cxn modelId="{EA47F94A-6949-493B-A5FF-C800125E6D1E}" type="presParOf" srcId="{E7E71348-597A-4AD2-89BB-2C46FFC07BEA}" destId="{8877E1D2-C582-4432-8DDF-4D4B3E22851B}" srcOrd="0" destOrd="0" presId="urn:microsoft.com/office/officeart/2005/8/layout/hierarchy2"/>
    <dgm:cxn modelId="{5A8943AD-A16E-43E8-912E-B249C9B15E25}" type="presParOf" srcId="{B9E9E9CA-663A-4538-BFCF-F25D02CCA954}" destId="{29136418-EF67-4CCA-9E85-C53D3BE42D1D}" srcOrd="3" destOrd="0" presId="urn:microsoft.com/office/officeart/2005/8/layout/hierarchy2"/>
    <dgm:cxn modelId="{0BD3CEE5-B21A-45DA-8ECE-D6EBC06C6AD3}" type="presParOf" srcId="{29136418-EF67-4CCA-9E85-C53D3BE42D1D}" destId="{E7D14C11-ADBC-48AB-959D-26A4327F5D3B}" srcOrd="0" destOrd="0" presId="urn:microsoft.com/office/officeart/2005/8/layout/hierarchy2"/>
    <dgm:cxn modelId="{6F67C4E0-7275-4AD0-864F-BEEB9AC34C37}" type="presParOf" srcId="{29136418-EF67-4CCA-9E85-C53D3BE42D1D}" destId="{A024536D-5475-4488-BD7B-E18AC1B17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/>
            <a:t>2017 r.</a:t>
          </a:r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1E04D1-38EF-46B4-B615-23C73705D4ED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773BD78-41CE-46C5-A54F-DAA4D99C8165}">
      <dgm:prSet phldrT="[Tekst]"/>
      <dgm:spPr/>
      <dgm:t>
        <a:bodyPr/>
        <a:lstStyle/>
        <a:p>
          <a:r>
            <a:rPr lang="pl-PL" dirty="0"/>
            <a:t>Kogo dotyczy?</a:t>
          </a:r>
        </a:p>
      </dgm:t>
    </dgm:pt>
    <dgm:pt modelId="{FCCAF820-E302-4C03-9564-D58E2B87D0C1}" type="parTrans" cxnId="{F072074B-0BF8-4CA7-9175-B49269EC37AA}">
      <dgm:prSet/>
      <dgm:spPr/>
      <dgm:t>
        <a:bodyPr/>
        <a:lstStyle/>
        <a:p>
          <a:endParaRPr lang="pl-PL"/>
        </a:p>
      </dgm:t>
    </dgm:pt>
    <dgm:pt modelId="{96325CA5-D761-4806-85E6-A5232A309DBB}" type="sibTrans" cxnId="{F072074B-0BF8-4CA7-9175-B49269EC37AA}">
      <dgm:prSet/>
      <dgm:spPr/>
      <dgm:t>
        <a:bodyPr/>
        <a:lstStyle/>
        <a:p>
          <a:endParaRPr lang="pl-PL"/>
        </a:p>
      </dgm:t>
    </dgm:pt>
    <dgm:pt modelId="{A9AC9382-D691-41F0-A7F0-0BA5E5E7C9FA}">
      <dgm:prSet/>
      <dgm:spPr/>
      <dgm:t>
        <a:bodyPr/>
        <a:lstStyle/>
        <a:p>
          <a:r>
            <a:rPr lang="pl-PL"/>
            <a:t>nowobudowane budynki</a:t>
          </a:r>
          <a:endParaRPr lang="pl-PL" dirty="0"/>
        </a:p>
      </dgm:t>
    </dgm:pt>
    <dgm:pt modelId="{C4EF0B2D-D1E7-429E-8FA5-214E28CCE51D}" type="parTrans" cxnId="{FFF10C08-D6E8-446D-9975-D81185812226}">
      <dgm:prSet/>
      <dgm:spPr/>
      <dgm:t>
        <a:bodyPr/>
        <a:lstStyle/>
        <a:p>
          <a:endParaRPr lang="pl-PL"/>
        </a:p>
      </dgm:t>
    </dgm:pt>
    <dgm:pt modelId="{8690DA0D-1402-464F-8D78-C9E3CDFBC7F1}" type="sibTrans" cxnId="{FFF10C08-D6E8-446D-9975-D81185812226}">
      <dgm:prSet/>
      <dgm:spPr/>
      <dgm:t>
        <a:bodyPr/>
        <a:lstStyle/>
        <a:p>
          <a:endParaRPr lang="pl-PL"/>
        </a:p>
      </dgm:t>
    </dgm:pt>
    <dgm:pt modelId="{7CD43662-BA8A-43E4-9159-DA6A5A2069FD}">
      <dgm:prSet/>
      <dgm:spPr/>
      <dgm:t>
        <a:bodyPr/>
        <a:lstStyle/>
        <a:p>
          <a:r>
            <a:rPr lang="pl-PL"/>
            <a:t>na działce sąsiedniej jest przyłącze do sieci ciepłowniczej</a:t>
          </a:r>
          <a:endParaRPr lang="pl-PL" dirty="0"/>
        </a:p>
      </dgm:t>
    </dgm:pt>
    <dgm:pt modelId="{8C48EF52-5445-4C36-8694-292F083460D8}" type="parTrans" cxnId="{7F643B65-E2D5-4448-9D78-95751784C4AF}">
      <dgm:prSet/>
      <dgm:spPr/>
      <dgm:t>
        <a:bodyPr/>
        <a:lstStyle/>
        <a:p>
          <a:endParaRPr lang="pl-PL"/>
        </a:p>
      </dgm:t>
    </dgm:pt>
    <dgm:pt modelId="{AFE4B1EB-3314-43C7-AD77-3A27D3153126}" type="sibTrans" cxnId="{7F643B65-E2D5-4448-9D78-95751784C4AF}">
      <dgm:prSet/>
      <dgm:spPr/>
      <dgm:t>
        <a:bodyPr/>
        <a:lstStyle/>
        <a:p>
          <a:endParaRPr lang="pl-PL"/>
        </a:p>
      </dgm:t>
    </dgm:pt>
    <dgm:pt modelId="{3219900C-6A38-438C-A045-C2C773693C76}">
      <dgm:prSet/>
      <dgm:spPr/>
      <dgm:t>
        <a:bodyPr/>
        <a:lstStyle/>
        <a:p>
          <a:r>
            <a:rPr lang="pl-PL"/>
            <a:t>istnieje techniczna możliwość podłączenia do sieci ciepłowniczej</a:t>
          </a:r>
          <a:endParaRPr lang="pl-PL" dirty="0"/>
        </a:p>
      </dgm:t>
    </dgm:pt>
    <dgm:pt modelId="{FEF29D97-71AE-427C-B8C6-1BD9F37CAAC4}" type="parTrans" cxnId="{4AFA9E69-5F7D-4B90-9195-84E918542769}">
      <dgm:prSet/>
      <dgm:spPr/>
      <dgm:t>
        <a:bodyPr/>
        <a:lstStyle/>
        <a:p>
          <a:endParaRPr lang="pl-PL"/>
        </a:p>
      </dgm:t>
    </dgm:pt>
    <dgm:pt modelId="{618978E6-03EC-40F6-8888-0ED782F52E5A}" type="sibTrans" cxnId="{4AFA9E69-5F7D-4B90-9195-84E918542769}">
      <dgm:prSet/>
      <dgm:spPr/>
      <dgm:t>
        <a:bodyPr/>
        <a:lstStyle/>
        <a:p>
          <a:endParaRPr lang="pl-PL"/>
        </a:p>
      </dgm:t>
    </dgm:pt>
    <dgm:pt modelId="{05B109D2-6CE8-4FA0-B64F-9A17C25F7BDB}">
      <dgm:prSet/>
      <dgm:spPr/>
      <dgm:t>
        <a:bodyPr/>
        <a:lstStyle/>
        <a:p>
          <a:r>
            <a:rPr lang="pl-PL"/>
            <a:t>Co obejmuje przepis:</a:t>
          </a:r>
          <a:endParaRPr lang="pl-PL" dirty="0"/>
        </a:p>
      </dgm:t>
    </dgm:pt>
    <dgm:pt modelId="{FE43D798-FA29-4E6E-BBF3-74911E78A030}" type="parTrans" cxnId="{263B297B-483D-40AE-BA9E-F8B20E0A1FAA}">
      <dgm:prSet/>
      <dgm:spPr/>
      <dgm:t>
        <a:bodyPr/>
        <a:lstStyle/>
        <a:p>
          <a:endParaRPr lang="pl-PL"/>
        </a:p>
      </dgm:t>
    </dgm:pt>
    <dgm:pt modelId="{42BDE8F7-E4B6-4EAB-9B6C-33DFC415B1C7}" type="sibTrans" cxnId="{263B297B-483D-40AE-BA9E-F8B20E0A1FAA}">
      <dgm:prSet/>
      <dgm:spPr/>
      <dgm:t>
        <a:bodyPr/>
        <a:lstStyle/>
        <a:p>
          <a:endParaRPr lang="pl-PL"/>
        </a:p>
      </dgm:t>
    </dgm:pt>
    <dgm:pt modelId="{8FCD5CAE-2F5D-4ECD-9DEF-BD1F5D04CE90}">
      <dgm:prSet/>
      <dgm:spPr/>
      <dgm:t>
        <a:bodyPr/>
        <a:lstStyle/>
        <a:p>
          <a:r>
            <a:rPr lang="pl-PL" dirty="0"/>
            <a:t>Zakaz eksploatacji źródeł ciepła na paliwa stałe (np. węgiel, drewno, </a:t>
          </a:r>
          <a:r>
            <a:rPr lang="pl-PL" dirty="0" err="1"/>
            <a:t>pellet</a:t>
          </a:r>
          <a:r>
            <a:rPr lang="pl-PL" dirty="0"/>
            <a:t>)</a:t>
          </a:r>
        </a:p>
      </dgm:t>
    </dgm:pt>
    <dgm:pt modelId="{96930E5E-AF28-41FA-B225-76C55DBBB23A}" type="parTrans" cxnId="{A7FF3788-0F3B-45F4-9882-D50ECAA55559}">
      <dgm:prSet/>
      <dgm:spPr/>
      <dgm:t>
        <a:bodyPr/>
        <a:lstStyle/>
        <a:p>
          <a:endParaRPr lang="pl-PL"/>
        </a:p>
      </dgm:t>
    </dgm:pt>
    <dgm:pt modelId="{94B79A73-1498-43C4-9713-9F7AE283B573}" type="sibTrans" cxnId="{A7FF3788-0F3B-45F4-9882-D50ECAA55559}">
      <dgm:prSet/>
      <dgm:spPr/>
      <dgm:t>
        <a:bodyPr/>
        <a:lstStyle/>
        <a:p>
          <a:endParaRPr lang="pl-PL"/>
        </a:p>
      </dgm:t>
    </dgm:pt>
    <dgm:pt modelId="{CFE65F68-73DA-48E2-A9C2-266C04330FDA}">
      <dgm:prSet/>
      <dgm:spPr/>
      <dgm:t>
        <a:bodyPr/>
        <a:lstStyle/>
        <a:p>
          <a:r>
            <a:rPr kumimoji="0" lang="pl-PL" b="0" i="0" u="none" strike="noStrike" cap="none" spc="0" normalizeH="0" baseline="0" noProof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Co można stosować?</a:t>
          </a:r>
          <a:endParaRPr kumimoji="0" lang="pl-PL" b="0" i="0" u="none" strike="noStrike" cap="none" spc="0" normalizeH="0" baseline="0" noProof="0" dirty="0">
            <a:ln/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D05CF4DB-4B0E-4547-A45F-001903A73D79}" type="parTrans" cxnId="{C1E76659-8884-43EE-AB9D-524FC0AD5A52}">
      <dgm:prSet/>
      <dgm:spPr/>
      <dgm:t>
        <a:bodyPr/>
        <a:lstStyle/>
        <a:p>
          <a:endParaRPr lang="pl-PL"/>
        </a:p>
      </dgm:t>
    </dgm:pt>
    <dgm:pt modelId="{AAA43F34-518B-4FAA-BC1C-1128EF4E3794}" type="sibTrans" cxnId="{C1E76659-8884-43EE-AB9D-524FC0AD5A52}">
      <dgm:prSet/>
      <dgm:spPr/>
      <dgm:t>
        <a:bodyPr/>
        <a:lstStyle/>
        <a:p>
          <a:endParaRPr lang="pl-PL"/>
        </a:p>
      </dgm:t>
    </dgm:pt>
    <dgm:pt modelId="{A3CACB92-AB23-4E21-AD5B-85DA60E99EE3}">
      <dgm:prSet/>
      <dgm:spPr/>
      <dgm:t>
        <a:bodyPr/>
        <a:lstStyle/>
        <a:p>
          <a:r>
            <a:rPr lang="pl-PL"/>
            <a:t>pompy ciepła</a:t>
          </a:r>
          <a:endParaRPr lang="pl-PL" dirty="0"/>
        </a:p>
      </dgm:t>
    </dgm:pt>
    <dgm:pt modelId="{64AD74AE-9E84-46D8-B574-523E371BE94D}" type="parTrans" cxnId="{214ABB04-90D5-4EFE-8449-962335054B23}">
      <dgm:prSet/>
      <dgm:spPr/>
      <dgm:t>
        <a:bodyPr/>
        <a:lstStyle/>
        <a:p>
          <a:endParaRPr lang="pl-PL"/>
        </a:p>
      </dgm:t>
    </dgm:pt>
    <dgm:pt modelId="{E7E9A823-2013-4B40-A43B-C9BD997AEB56}" type="sibTrans" cxnId="{214ABB04-90D5-4EFE-8449-962335054B23}">
      <dgm:prSet/>
      <dgm:spPr/>
      <dgm:t>
        <a:bodyPr/>
        <a:lstStyle/>
        <a:p>
          <a:endParaRPr lang="pl-PL"/>
        </a:p>
      </dgm:t>
    </dgm:pt>
    <dgm:pt modelId="{3D23B22D-C552-4E5F-B73E-C7E7B5A3931D}">
      <dgm:prSet/>
      <dgm:spPr/>
      <dgm:t>
        <a:bodyPr/>
        <a:lstStyle/>
        <a:p>
          <a:r>
            <a:rPr lang="pl-PL"/>
            <a:t>fotowoltaikę</a:t>
          </a:r>
          <a:endParaRPr lang="pl-PL" dirty="0"/>
        </a:p>
      </dgm:t>
    </dgm:pt>
    <dgm:pt modelId="{78B13809-D802-4FD7-9638-31CA5973BF66}" type="parTrans" cxnId="{FFE21754-D23B-40BB-8C81-E57D71D1EB7A}">
      <dgm:prSet/>
      <dgm:spPr/>
      <dgm:t>
        <a:bodyPr/>
        <a:lstStyle/>
        <a:p>
          <a:endParaRPr lang="pl-PL"/>
        </a:p>
      </dgm:t>
    </dgm:pt>
    <dgm:pt modelId="{C5639F99-77FE-42D2-88A1-D48370873251}" type="sibTrans" cxnId="{FFE21754-D23B-40BB-8C81-E57D71D1EB7A}">
      <dgm:prSet/>
      <dgm:spPr/>
      <dgm:t>
        <a:bodyPr/>
        <a:lstStyle/>
        <a:p>
          <a:endParaRPr lang="pl-PL"/>
        </a:p>
      </dgm:t>
    </dgm:pt>
    <dgm:pt modelId="{03A26B12-174C-4B67-B602-E1245E2603C4}">
      <dgm:prSet/>
      <dgm:spPr/>
      <dgm:t>
        <a:bodyPr/>
        <a:lstStyle/>
        <a:p>
          <a:r>
            <a:rPr lang="pl-PL"/>
            <a:t>ogrzewanie elektryczne</a:t>
          </a:r>
          <a:endParaRPr lang="pl-PL" dirty="0"/>
        </a:p>
      </dgm:t>
    </dgm:pt>
    <dgm:pt modelId="{5BA2B529-7CD0-4F68-884F-2CBCEA671430}" type="parTrans" cxnId="{A714B254-E573-4221-98FC-D928EED0F2B8}">
      <dgm:prSet/>
      <dgm:spPr/>
      <dgm:t>
        <a:bodyPr/>
        <a:lstStyle/>
        <a:p>
          <a:endParaRPr lang="pl-PL"/>
        </a:p>
      </dgm:t>
    </dgm:pt>
    <dgm:pt modelId="{D28872EF-94E5-4FBC-A6E8-0AD70F9C00FB}" type="sibTrans" cxnId="{A714B254-E573-4221-98FC-D928EED0F2B8}">
      <dgm:prSet/>
      <dgm:spPr/>
      <dgm:t>
        <a:bodyPr/>
        <a:lstStyle/>
        <a:p>
          <a:endParaRPr lang="pl-PL"/>
        </a:p>
      </dgm:t>
    </dgm:pt>
    <dgm:pt modelId="{20B5EF85-58D3-4629-96AD-0076031F4AB3}">
      <dgm:prSet/>
      <dgm:spPr/>
      <dgm:t>
        <a:bodyPr/>
        <a:lstStyle/>
        <a:p>
          <a:r>
            <a:rPr lang="pl-PL"/>
            <a:t>gaz</a:t>
          </a:r>
          <a:endParaRPr lang="pl-PL" dirty="0"/>
        </a:p>
      </dgm:t>
    </dgm:pt>
    <dgm:pt modelId="{268FCA86-63F8-4F01-B6DE-B6DE9582D244}" type="parTrans" cxnId="{63932606-0A63-442D-B37F-B04858277C94}">
      <dgm:prSet/>
      <dgm:spPr/>
      <dgm:t>
        <a:bodyPr/>
        <a:lstStyle/>
        <a:p>
          <a:endParaRPr lang="pl-PL"/>
        </a:p>
      </dgm:t>
    </dgm:pt>
    <dgm:pt modelId="{0D486F1B-7A2A-4AEE-84CE-0D40659C29EA}" type="sibTrans" cxnId="{63932606-0A63-442D-B37F-B04858277C94}">
      <dgm:prSet/>
      <dgm:spPr/>
      <dgm:t>
        <a:bodyPr/>
        <a:lstStyle/>
        <a:p>
          <a:endParaRPr lang="pl-PL"/>
        </a:p>
      </dgm:t>
    </dgm:pt>
    <dgm:pt modelId="{F21F079C-4040-4BD6-98F3-1C694CCF23A7}" type="pres">
      <dgm:prSet presAssocID="{001E04D1-38EF-46B4-B615-23C73705D4ED}" presName="Name0" presStyleCnt="0">
        <dgm:presLayoutVars>
          <dgm:dir/>
          <dgm:animLvl val="lvl"/>
          <dgm:resizeHandles val="exact"/>
        </dgm:presLayoutVars>
      </dgm:prSet>
      <dgm:spPr/>
    </dgm:pt>
    <dgm:pt modelId="{B31D220E-E0B0-4E3C-A3AB-676BD1A540A1}" type="pres">
      <dgm:prSet presAssocID="{CFE65F68-73DA-48E2-A9C2-266C04330FDA}" presName="boxAndChildren" presStyleCnt="0"/>
      <dgm:spPr/>
    </dgm:pt>
    <dgm:pt modelId="{76F856A1-9A46-4643-86E5-28241458BC3D}" type="pres">
      <dgm:prSet presAssocID="{CFE65F68-73DA-48E2-A9C2-266C04330FDA}" presName="parentTextBox" presStyleLbl="node1" presStyleIdx="0" presStyleCnt="3"/>
      <dgm:spPr/>
    </dgm:pt>
    <dgm:pt modelId="{D78EFFDE-E438-4BCA-B7C5-1BC637EF2BEC}" type="pres">
      <dgm:prSet presAssocID="{CFE65F68-73DA-48E2-A9C2-266C04330FDA}" presName="entireBox" presStyleLbl="node1" presStyleIdx="0" presStyleCnt="3"/>
      <dgm:spPr/>
    </dgm:pt>
    <dgm:pt modelId="{51BAB76F-F6BC-45AC-A7C6-95D78D272A2E}" type="pres">
      <dgm:prSet presAssocID="{CFE65F68-73DA-48E2-A9C2-266C04330FDA}" presName="descendantBox" presStyleCnt="0"/>
      <dgm:spPr/>
    </dgm:pt>
    <dgm:pt modelId="{B4934DAA-41D1-4B9E-9717-E60D742B8F27}" type="pres">
      <dgm:prSet presAssocID="{A3CACB92-AB23-4E21-AD5B-85DA60E99EE3}" presName="childTextBox" presStyleLbl="fgAccFollowNode1" presStyleIdx="0" presStyleCnt="8">
        <dgm:presLayoutVars>
          <dgm:bulletEnabled val="1"/>
        </dgm:presLayoutVars>
      </dgm:prSet>
      <dgm:spPr/>
    </dgm:pt>
    <dgm:pt modelId="{38357742-0739-4842-B4A9-8B2F6BF2BD20}" type="pres">
      <dgm:prSet presAssocID="{3D23B22D-C552-4E5F-B73E-C7E7B5A3931D}" presName="childTextBox" presStyleLbl="fgAccFollowNode1" presStyleIdx="1" presStyleCnt="8">
        <dgm:presLayoutVars>
          <dgm:bulletEnabled val="1"/>
        </dgm:presLayoutVars>
      </dgm:prSet>
      <dgm:spPr/>
    </dgm:pt>
    <dgm:pt modelId="{93229C0E-568A-40D1-9DEB-DB599C6F3F89}" type="pres">
      <dgm:prSet presAssocID="{03A26B12-174C-4B67-B602-E1245E2603C4}" presName="childTextBox" presStyleLbl="fgAccFollowNode1" presStyleIdx="2" presStyleCnt="8">
        <dgm:presLayoutVars>
          <dgm:bulletEnabled val="1"/>
        </dgm:presLayoutVars>
      </dgm:prSet>
      <dgm:spPr/>
    </dgm:pt>
    <dgm:pt modelId="{1CD032CD-0A33-4F8C-A5D3-31F8DD4E3E90}" type="pres">
      <dgm:prSet presAssocID="{20B5EF85-58D3-4629-96AD-0076031F4AB3}" presName="childTextBox" presStyleLbl="fgAccFollowNode1" presStyleIdx="3" presStyleCnt="8">
        <dgm:presLayoutVars>
          <dgm:bulletEnabled val="1"/>
        </dgm:presLayoutVars>
      </dgm:prSet>
      <dgm:spPr/>
    </dgm:pt>
    <dgm:pt modelId="{BB6D490F-1712-47C3-B2BC-8C8C57BF1C55}" type="pres">
      <dgm:prSet presAssocID="{42BDE8F7-E4B6-4EAB-9B6C-33DFC415B1C7}" presName="sp" presStyleCnt="0"/>
      <dgm:spPr/>
    </dgm:pt>
    <dgm:pt modelId="{96DB6086-A8FB-4B7C-96C1-17041DFFB9E5}" type="pres">
      <dgm:prSet presAssocID="{05B109D2-6CE8-4FA0-B64F-9A17C25F7BDB}" presName="arrowAndChildren" presStyleCnt="0"/>
      <dgm:spPr/>
    </dgm:pt>
    <dgm:pt modelId="{CB42B8FE-2999-4ABD-8931-582A704DFD8F}" type="pres">
      <dgm:prSet presAssocID="{05B109D2-6CE8-4FA0-B64F-9A17C25F7BDB}" presName="parentTextArrow" presStyleLbl="node1" presStyleIdx="0" presStyleCnt="3"/>
      <dgm:spPr/>
    </dgm:pt>
    <dgm:pt modelId="{43A7EDD1-9CD0-4D74-A6F8-18BBDAB37DFF}" type="pres">
      <dgm:prSet presAssocID="{05B109D2-6CE8-4FA0-B64F-9A17C25F7BDB}" presName="arrow" presStyleLbl="node1" presStyleIdx="1" presStyleCnt="3"/>
      <dgm:spPr/>
    </dgm:pt>
    <dgm:pt modelId="{003E8284-520D-44AC-ABCD-824ED1B1C0C3}" type="pres">
      <dgm:prSet presAssocID="{05B109D2-6CE8-4FA0-B64F-9A17C25F7BDB}" presName="descendantArrow" presStyleCnt="0"/>
      <dgm:spPr/>
    </dgm:pt>
    <dgm:pt modelId="{D9A2D2DC-3A50-475B-B4D1-B12E73F8F448}" type="pres">
      <dgm:prSet presAssocID="{8FCD5CAE-2F5D-4ECD-9DEF-BD1F5D04CE90}" presName="childTextArrow" presStyleLbl="fgAccFollowNode1" presStyleIdx="4" presStyleCnt="8">
        <dgm:presLayoutVars>
          <dgm:bulletEnabled val="1"/>
        </dgm:presLayoutVars>
      </dgm:prSet>
      <dgm:spPr/>
    </dgm:pt>
    <dgm:pt modelId="{ECA5E3F7-33B0-40E7-8876-24BE62C4096C}" type="pres">
      <dgm:prSet presAssocID="{96325CA5-D761-4806-85E6-A5232A309DBB}" presName="sp" presStyleCnt="0"/>
      <dgm:spPr/>
    </dgm:pt>
    <dgm:pt modelId="{73DE7F53-775A-4C6D-B567-F7B09FDFC812}" type="pres">
      <dgm:prSet presAssocID="{5773BD78-41CE-46C5-A54F-DAA4D99C8165}" presName="arrowAndChildren" presStyleCnt="0"/>
      <dgm:spPr/>
    </dgm:pt>
    <dgm:pt modelId="{F3EAE7DD-73C3-4556-AB16-BFFCA3251570}" type="pres">
      <dgm:prSet presAssocID="{5773BD78-41CE-46C5-A54F-DAA4D99C8165}" presName="parentTextArrow" presStyleLbl="node1" presStyleIdx="1" presStyleCnt="3"/>
      <dgm:spPr/>
    </dgm:pt>
    <dgm:pt modelId="{2376A436-7A51-417C-B105-1641107245B7}" type="pres">
      <dgm:prSet presAssocID="{5773BD78-41CE-46C5-A54F-DAA4D99C8165}" presName="arrow" presStyleLbl="node1" presStyleIdx="2" presStyleCnt="3"/>
      <dgm:spPr/>
    </dgm:pt>
    <dgm:pt modelId="{77BE4B8F-A179-4D4B-BECB-6338696DF3A7}" type="pres">
      <dgm:prSet presAssocID="{5773BD78-41CE-46C5-A54F-DAA4D99C8165}" presName="descendantArrow" presStyleCnt="0"/>
      <dgm:spPr/>
    </dgm:pt>
    <dgm:pt modelId="{6BF7DB2A-A762-4F1A-8746-35A1954F41C0}" type="pres">
      <dgm:prSet presAssocID="{A9AC9382-D691-41F0-A7F0-0BA5E5E7C9FA}" presName="childTextArrow" presStyleLbl="fgAccFollowNode1" presStyleIdx="5" presStyleCnt="8">
        <dgm:presLayoutVars>
          <dgm:bulletEnabled val="1"/>
        </dgm:presLayoutVars>
      </dgm:prSet>
      <dgm:spPr/>
    </dgm:pt>
    <dgm:pt modelId="{6B88409F-9953-4854-843A-49829E776668}" type="pres">
      <dgm:prSet presAssocID="{7CD43662-BA8A-43E4-9159-DA6A5A2069FD}" presName="childTextArrow" presStyleLbl="fgAccFollowNode1" presStyleIdx="6" presStyleCnt="8">
        <dgm:presLayoutVars>
          <dgm:bulletEnabled val="1"/>
        </dgm:presLayoutVars>
      </dgm:prSet>
      <dgm:spPr/>
    </dgm:pt>
    <dgm:pt modelId="{D47F7186-5A66-42B4-9126-986F254F0467}" type="pres">
      <dgm:prSet presAssocID="{3219900C-6A38-438C-A045-C2C773693C76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AD333F02-8111-422E-B3F2-4C47BB6570E6}" type="presOf" srcId="{05B109D2-6CE8-4FA0-B64F-9A17C25F7BDB}" destId="{43A7EDD1-9CD0-4D74-A6F8-18BBDAB37DFF}" srcOrd="1" destOrd="0" presId="urn:microsoft.com/office/officeart/2005/8/layout/process4"/>
    <dgm:cxn modelId="{214ABB04-90D5-4EFE-8449-962335054B23}" srcId="{CFE65F68-73DA-48E2-A9C2-266C04330FDA}" destId="{A3CACB92-AB23-4E21-AD5B-85DA60E99EE3}" srcOrd="0" destOrd="0" parTransId="{64AD74AE-9E84-46D8-B574-523E371BE94D}" sibTransId="{E7E9A823-2013-4B40-A43B-C9BD997AEB56}"/>
    <dgm:cxn modelId="{63932606-0A63-442D-B37F-B04858277C94}" srcId="{CFE65F68-73DA-48E2-A9C2-266C04330FDA}" destId="{20B5EF85-58D3-4629-96AD-0076031F4AB3}" srcOrd="3" destOrd="0" parTransId="{268FCA86-63F8-4F01-B6DE-B6DE9582D244}" sibTransId="{0D486F1B-7A2A-4AEE-84CE-0D40659C29EA}"/>
    <dgm:cxn modelId="{FFF10C08-D6E8-446D-9975-D81185812226}" srcId="{5773BD78-41CE-46C5-A54F-DAA4D99C8165}" destId="{A9AC9382-D691-41F0-A7F0-0BA5E5E7C9FA}" srcOrd="0" destOrd="0" parTransId="{C4EF0B2D-D1E7-429E-8FA5-214E28CCE51D}" sibTransId="{8690DA0D-1402-464F-8D78-C9E3CDFBC7F1}"/>
    <dgm:cxn modelId="{E7B0BF13-8E41-4214-88C7-40AFC8B0B168}" type="presOf" srcId="{CFE65F68-73DA-48E2-A9C2-266C04330FDA}" destId="{76F856A1-9A46-4643-86E5-28241458BC3D}" srcOrd="0" destOrd="0" presId="urn:microsoft.com/office/officeart/2005/8/layout/process4"/>
    <dgm:cxn modelId="{D2F6B41C-6BA7-400C-B2CC-627B0813A639}" type="presOf" srcId="{7CD43662-BA8A-43E4-9159-DA6A5A2069FD}" destId="{6B88409F-9953-4854-843A-49829E776668}" srcOrd="0" destOrd="0" presId="urn:microsoft.com/office/officeart/2005/8/layout/process4"/>
    <dgm:cxn modelId="{7F643B65-E2D5-4448-9D78-95751784C4AF}" srcId="{5773BD78-41CE-46C5-A54F-DAA4D99C8165}" destId="{7CD43662-BA8A-43E4-9159-DA6A5A2069FD}" srcOrd="1" destOrd="0" parTransId="{8C48EF52-5445-4C36-8694-292F083460D8}" sibTransId="{AFE4B1EB-3314-43C7-AD77-3A27D3153126}"/>
    <dgm:cxn modelId="{69790D66-6F46-4734-B63C-A8EEA12E4971}" type="presOf" srcId="{CFE65F68-73DA-48E2-A9C2-266C04330FDA}" destId="{D78EFFDE-E438-4BCA-B7C5-1BC637EF2BEC}" srcOrd="1" destOrd="0" presId="urn:microsoft.com/office/officeart/2005/8/layout/process4"/>
    <dgm:cxn modelId="{FDC0F947-0CB5-490A-AFA6-0E0ACC1EA601}" type="presOf" srcId="{A9AC9382-D691-41F0-A7F0-0BA5E5E7C9FA}" destId="{6BF7DB2A-A762-4F1A-8746-35A1954F41C0}" srcOrd="0" destOrd="0" presId="urn:microsoft.com/office/officeart/2005/8/layout/process4"/>
    <dgm:cxn modelId="{4AFA9E69-5F7D-4B90-9195-84E918542769}" srcId="{5773BD78-41CE-46C5-A54F-DAA4D99C8165}" destId="{3219900C-6A38-438C-A045-C2C773693C76}" srcOrd="2" destOrd="0" parTransId="{FEF29D97-71AE-427C-B8C6-1BD9F37CAAC4}" sibTransId="{618978E6-03EC-40F6-8888-0ED782F52E5A}"/>
    <dgm:cxn modelId="{F072074B-0BF8-4CA7-9175-B49269EC37AA}" srcId="{001E04D1-38EF-46B4-B615-23C73705D4ED}" destId="{5773BD78-41CE-46C5-A54F-DAA4D99C8165}" srcOrd="0" destOrd="0" parTransId="{FCCAF820-E302-4C03-9564-D58E2B87D0C1}" sibTransId="{96325CA5-D761-4806-85E6-A5232A309DBB}"/>
    <dgm:cxn modelId="{FFE21754-D23B-40BB-8C81-E57D71D1EB7A}" srcId="{CFE65F68-73DA-48E2-A9C2-266C04330FDA}" destId="{3D23B22D-C552-4E5F-B73E-C7E7B5A3931D}" srcOrd="1" destOrd="0" parTransId="{78B13809-D802-4FD7-9638-31CA5973BF66}" sibTransId="{C5639F99-77FE-42D2-88A1-D48370873251}"/>
    <dgm:cxn modelId="{A714B254-E573-4221-98FC-D928EED0F2B8}" srcId="{CFE65F68-73DA-48E2-A9C2-266C04330FDA}" destId="{03A26B12-174C-4B67-B602-E1245E2603C4}" srcOrd="2" destOrd="0" parTransId="{5BA2B529-7CD0-4F68-884F-2CBCEA671430}" sibTransId="{D28872EF-94E5-4FBC-A6E8-0AD70F9C00FB}"/>
    <dgm:cxn modelId="{78C3F475-B2F3-4E92-8F40-A28D5597BA1D}" type="presOf" srcId="{8FCD5CAE-2F5D-4ECD-9DEF-BD1F5D04CE90}" destId="{D9A2D2DC-3A50-475B-B4D1-B12E73F8F448}" srcOrd="0" destOrd="0" presId="urn:microsoft.com/office/officeart/2005/8/layout/process4"/>
    <dgm:cxn modelId="{C1E76659-8884-43EE-AB9D-524FC0AD5A52}" srcId="{001E04D1-38EF-46B4-B615-23C73705D4ED}" destId="{CFE65F68-73DA-48E2-A9C2-266C04330FDA}" srcOrd="2" destOrd="0" parTransId="{D05CF4DB-4B0E-4547-A45F-001903A73D79}" sibTransId="{AAA43F34-518B-4FAA-BC1C-1128EF4E3794}"/>
    <dgm:cxn modelId="{263B297B-483D-40AE-BA9E-F8B20E0A1FAA}" srcId="{001E04D1-38EF-46B4-B615-23C73705D4ED}" destId="{05B109D2-6CE8-4FA0-B64F-9A17C25F7BDB}" srcOrd="1" destOrd="0" parTransId="{FE43D798-FA29-4E6E-BBF3-74911E78A030}" sibTransId="{42BDE8F7-E4B6-4EAB-9B6C-33DFC415B1C7}"/>
    <dgm:cxn modelId="{7BD3057E-A2A0-4E6D-B0A2-FC2A8F80ABC6}" type="presOf" srcId="{001E04D1-38EF-46B4-B615-23C73705D4ED}" destId="{F21F079C-4040-4BD6-98F3-1C694CCF23A7}" srcOrd="0" destOrd="0" presId="urn:microsoft.com/office/officeart/2005/8/layout/process4"/>
    <dgm:cxn modelId="{6E3B0185-76AC-4C9B-8D0E-AEA1A4775341}" type="presOf" srcId="{3219900C-6A38-438C-A045-C2C773693C76}" destId="{D47F7186-5A66-42B4-9126-986F254F0467}" srcOrd="0" destOrd="0" presId="urn:microsoft.com/office/officeart/2005/8/layout/process4"/>
    <dgm:cxn modelId="{A7FF3788-0F3B-45F4-9882-D50ECAA55559}" srcId="{05B109D2-6CE8-4FA0-B64F-9A17C25F7BDB}" destId="{8FCD5CAE-2F5D-4ECD-9DEF-BD1F5D04CE90}" srcOrd="0" destOrd="0" parTransId="{96930E5E-AF28-41FA-B225-76C55DBBB23A}" sibTransId="{94B79A73-1498-43C4-9713-9F7AE283B573}"/>
    <dgm:cxn modelId="{AA65CCB8-64AE-412B-BFC5-122E5342A843}" type="presOf" srcId="{05B109D2-6CE8-4FA0-B64F-9A17C25F7BDB}" destId="{CB42B8FE-2999-4ABD-8931-582A704DFD8F}" srcOrd="0" destOrd="0" presId="urn:microsoft.com/office/officeart/2005/8/layout/process4"/>
    <dgm:cxn modelId="{CFBDD6C6-73D2-4725-96F1-3EF0D45CA5F6}" type="presOf" srcId="{5773BD78-41CE-46C5-A54F-DAA4D99C8165}" destId="{F3EAE7DD-73C3-4556-AB16-BFFCA3251570}" srcOrd="0" destOrd="0" presId="urn:microsoft.com/office/officeart/2005/8/layout/process4"/>
    <dgm:cxn modelId="{4FAB70CB-D504-4B77-8F92-8A8ECD78CECA}" type="presOf" srcId="{3D23B22D-C552-4E5F-B73E-C7E7B5A3931D}" destId="{38357742-0739-4842-B4A9-8B2F6BF2BD20}" srcOrd="0" destOrd="0" presId="urn:microsoft.com/office/officeart/2005/8/layout/process4"/>
    <dgm:cxn modelId="{1192EFD2-30BA-4798-B81F-AE8BBB124DE0}" type="presOf" srcId="{5773BD78-41CE-46C5-A54F-DAA4D99C8165}" destId="{2376A436-7A51-417C-B105-1641107245B7}" srcOrd="1" destOrd="0" presId="urn:microsoft.com/office/officeart/2005/8/layout/process4"/>
    <dgm:cxn modelId="{12D656D4-041A-4E02-98B7-2690A37D7A06}" type="presOf" srcId="{20B5EF85-58D3-4629-96AD-0076031F4AB3}" destId="{1CD032CD-0A33-4F8C-A5D3-31F8DD4E3E90}" srcOrd="0" destOrd="0" presId="urn:microsoft.com/office/officeart/2005/8/layout/process4"/>
    <dgm:cxn modelId="{E091AFD7-9354-4D13-BA88-7A43FE670B07}" type="presOf" srcId="{A3CACB92-AB23-4E21-AD5B-85DA60E99EE3}" destId="{B4934DAA-41D1-4B9E-9717-E60D742B8F27}" srcOrd="0" destOrd="0" presId="urn:microsoft.com/office/officeart/2005/8/layout/process4"/>
    <dgm:cxn modelId="{35830DDC-5768-4B8A-8395-AC8CF3CA7A16}" type="presOf" srcId="{03A26B12-174C-4B67-B602-E1245E2603C4}" destId="{93229C0E-568A-40D1-9DEB-DB599C6F3F89}" srcOrd="0" destOrd="0" presId="urn:microsoft.com/office/officeart/2005/8/layout/process4"/>
    <dgm:cxn modelId="{BD3DA0A7-979E-4DCC-B761-35235DE3C540}" type="presParOf" srcId="{F21F079C-4040-4BD6-98F3-1C694CCF23A7}" destId="{B31D220E-E0B0-4E3C-A3AB-676BD1A540A1}" srcOrd="0" destOrd="0" presId="urn:microsoft.com/office/officeart/2005/8/layout/process4"/>
    <dgm:cxn modelId="{E20A9FED-9AD2-4F75-B917-C868E6E859DD}" type="presParOf" srcId="{B31D220E-E0B0-4E3C-A3AB-676BD1A540A1}" destId="{76F856A1-9A46-4643-86E5-28241458BC3D}" srcOrd="0" destOrd="0" presId="urn:microsoft.com/office/officeart/2005/8/layout/process4"/>
    <dgm:cxn modelId="{B8F26A17-65AE-4D6E-8558-010B7F2EB4DA}" type="presParOf" srcId="{B31D220E-E0B0-4E3C-A3AB-676BD1A540A1}" destId="{D78EFFDE-E438-4BCA-B7C5-1BC637EF2BEC}" srcOrd="1" destOrd="0" presId="urn:microsoft.com/office/officeart/2005/8/layout/process4"/>
    <dgm:cxn modelId="{84CBECC1-7783-4692-862D-8ABAA7A21D7B}" type="presParOf" srcId="{B31D220E-E0B0-4E3C-A3AB-676BD1A540A1}" destId="{51BAB76F-F6BC-45AC-A7C6-95D78D272A2E}" srcOrd="2" destOrd="0" presId="urn:microsoft.com/office/officeart/2005/8/layout/process4"/>
    <dgm:cxn modelId="{1D77DDEE-FC7E-47AB-BA57-ED27DCBA2FAD}" type="presParOf" srcId="{51BAB76F-F6BC-45AC-A7C6-95D78D272A2E}" destId="{B4934DAA-41D1-4B9E-9717-E60D742B8F27}" srcOrd="0" destOrd="0" presId="urn:microsoft.com/office/officeart/2005/8/layout/process4"/>
    <dgm:cxn modelId="{9252F913-A966-4664-B156-8783A591E984}" type="presParOf" srcId="{51BAB76F-F6BC-45AC-A7C6-95D78D272A2E}" destId="{38357742-0739-4842-B4A9-8B2F6BF2BD20}" srcOrd="1" destOrd="0" presId="urn:microsoft.com/office/officeart/2005/8/layout/process4"/>
    <dgm:cxn modelId="{3E5F7916-4796-4D01-A03E-9B8BF7F136AC}" type="presParOf" srcId="{51BAB76F-F6BC-45AC-A7C6-95D78D272A2E}" destId="{93229C0E-568A-40D1-9DEB-DB599C6F3F89}" srcOrd="2" destOrd="0" presId="urn:microsoft.com/office/officeart/2005/8/layout/process4"/>
    <dgm:cxn modelId="{64927A22-4108-449B-8DDE-D42693811980}" type="presParOf" srcId="{51BAB76F-F6BC-45AC-A7C6-95D78D272A2E}" destId="{1CD032CD-0A33-4F8C-A5D3-31F8DD4E3E90}" srcOrd="3" destOrd="0" presId="urn:microsoft.com/office/officeart/2005/8/layout/process4"/>
    <dgm:cxn modelId="{0B618A57-5544-41CC-B4DD-7C65CC06E0AA}" type="presParOf" srcId="{F21F079C-4040-4BD6-98F3-1C694CCF23A7}" destId="{BB6D490F-1712-47C3-B2BC-8C8C57BF1C55}" srcOrd="1" destOrd="0" presId="urn:microsoft.com/office/officeart/2005/8/layout/process4"/>
    <dgm:cxn modelId="{406261C9-46AC-4DCA-BD37-7A477140E267}" type="presParOf" srcId="{F21F079C-4040-4BD6-98F3-1C694CCF23A7}" destId="{96DB6086-A8FB-4B7C-96C1-17041DFFB9E5}" srcOrd="2" destOrd="0" presId="urn:microsoft.com/office/officeart/2005/8/layout/process4"/>
    <dgm:cxn modelId="{001C9009-CCBC-4DEE-B594-26A829D2D763}" type="presParOf" srcId="{96DB6086-A8FB-4B7C-96C1-17041DFFB9E5}" destId="{CB42B8FE-2999-4ABD-8931-582A704DFD8F}" srcOrd="0" destOrd="0" presId="urn:microsoft.com/office/officeart/2005/8/layout/process4"/>
    <dgm:cxn modelId="{33101237-7BAA-4A83-954D-ABF94488C59F}" type="presParOf" srcId="{96DB6086-A8FB-4B7C-96C1-17041DFFB9E5}" destId="{43A7EDD1-9CD0-4D74-A6F8-18BBDAB37DFF}" srcOrd="1" destOrd="0" presId="urn:microsoft.com/office/officeart/2005/8/layout/process4"/>
    <dgm:cxn modelId="{4B6D668B-5C43-4850-AA30-8AB6F6BF3B10}" type="presParOf" srcId="{96DB6086-A8FB-4B7C-96C1-17041DFFB9E5}" destId="{003E8284-520D-44AC-ABCD-824ED1B1C0C3}" srcOrd="2" destOrd="0" presId="urn:microsoft.com/office/officeart/2005/8/layout/process4"/>
    <dgm:cxn modelId="{EC026B77-B252-4684-BBF6-DAB1DE44F3DD}" type="presParOf" srcId="{003E8284-520D-44AC-ABCD-824ED1B1C0C3}" destId="{D9A2D2DC-3A50-475B-B4D1-B12E73F8F448}" srcOrd="0" destOrd="0" presId="urn:microsoft.com/office/officeart/2005/8/layout/process4"/>
    <dgm:cxn modelId="{7833D544-BE7A-4214-84C6-8E70A29E92D2}" type="presParOf" srcId="{F21F079C-4040-4BD6-98F3-1C694CCF23A7}" destId="{ECA5E3F7-33B0-40E7-8876-24BE62C4096C}" srcOrd="3" destOrd="0" presId="urn:microsoft.com/office/officeart/2005/8/layout/process4"/>
    <dgm:cxn modelId="{18C3FC42-A733-4105-AEFB-9F64FEDA018B}" type="presParOf" srcId="{F21F079C-4040-4BD6-98F3-1C694CCF23A7}" destId="{73DE7F53-775A-4C6D-B567-F7B09FDFC812}" srcOrd="4" destOrd="0" presId="urn:microsoft.com/office/officeart/2005/8/layout/process4"/>
    <dgm:cxn modelId="{975CF933-A96C-4DFB-850B-25BE335B352C}" type="presParOf" srcId="{73DE7F53-775A-4C6D-B567-F7B09FDFC812}" destId="{F3EAE7DD-73C3-4556-AB16-BFFCA3251570}" srcOrd="0" destOrd="0" presId="urn:microsoft.com/office/officeart/2005/8/layout/process4"/>
    <dgm:cxn modelId="{D6089EBE-4C9F-4392-BDC1-2C41E2002DC5}" type="presParOf" srcId="{73DE7F53-775A-4C6D-B567-F7B09FDFC812}" destId="{2376A436-7A51-417C-B105-1641107245B7}" srcOrd="1" destOrd="0" presId="urn:microsoft.com/office/officeart/2005/8/layout/process4"/>
    <dgm:cxn modelId="{41D47991-E8C1-4013-B712-866C337A1280}" type="presParOf" srcId="{73DE7F53-775A-4C6D-B567-F7B09FDFC812}" destId="{77BE4B8F-A179-4D4B-BECB-6338696DF3A7}" srcOrd="2" destOrd="0" presId="urn:microsoft.com/office/officeart/2005/8/layout/process4"/>
    <dgm:cxn modelId="{F1620FBA-C30C-4ADB-8B39-0C17F1D6A9B3}" type="presParOf" srcId="{77BE4B8F-A179-4D4B-BECB-6338696DF3A7}" destId="{6BF7DB2A-A762-4F1A-8746-35A1954F41C0}" srcOrd="0" destOrd="0" presId="urn:microsoft.com/office/officeart/2005/8/layout/process4"/>
    <dgm:cxn modelId="{DCAAF6F1-19CC-4E97-90D0-4D905B5C34D6}" type="presParOf" srcId="{77BE4B8F-A179-4D4B-BECB-6338696DF3A7}" destId="{6B88409F-9953-4854-843A-49829E776668}" srcOrd="1" destOrd="0" presId="urn:microsoft.com/office/officeart/2005/8/layout/process4"/>
    <dgm:cxn modelId="{5A60E824-B7F3-405D-BA38-21E3CC37E5DE}" type="presParOf" srcId="{77BE4B8F-A179-4D4B-BECB-6338696DF3A7}" destId="{D47F7186-5A66-42B4-9126-986F254F046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9B8B0-0734-43F5-B8ED-9F140FC763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7C656F-31B4-4291-8C1E-DC1D6F7FDA8A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pl-PL" sz="2200" dirty="0"/>
            <a:t>Zagrożenie wyrokiem TSUE w zakresie długotrwałych przekroczeń NO2</a:t>
          </a:r>
        </a:p>
      </dgm:t>
    </dgm:pt>
    <dgm:pt modelId="{FB4BBB86-9BD9-41AF-ABC0-E9C7D7749F00}" type="parTrans" cxnId="{D46225B6-5328-4C92-9AFD-F9F6DAAA6C77}">
      <dgm:prSet/>
      <dgm:spPr/>
      <dgm:t>
        <a:bodyPr/>
        <a:lstStyle/>
        <a:p>
          <a:endParaRPr lang="pl-PL" sz="2200"/>
        </a:p>
      </dgm:t>
    </dgm:pt>
    <dgm:pt modelId="{053562DC-C798-457F-A696-AE7EDD2083A5}" type="sibTrans" cxnId="{D46225B6-5328-4C92-9AFD-F9F6DAAA6C77}">
      <dgm:prSet/>
      <dgm:spPr/>
      <dgm:t>
        <a:bodyPr/>
        <a:lstStyle/>
        <a:p>
          <a:endParaRPr lang="pl-PL" sz="2200"/>
        </a:p>
      </dgm:t>
    </dgm:pt>
    <dgm:pt modelId="{43897F15-2F93-4FB0-9E65-940EC88F9137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pl-PL" sz="2200" dirty="0"/>
            <a:t> </a:t>
          </a:r>
        </a:p>
      </dgm:t>
    </dgm:pt>
    <dgm:pt modelId="{EF84B5A1-BBF7-422A-B1B5-AC8C562FAD17}" type="parTrans" cxnId="{D526CC1D-FCB3-41BA-9B61-4489F28FF572}">
      <dgm:prSet/>
      <dgm:spPr/>
      <dgm:t>
        <a:bodyPr/>
        <a:lstStyle/>
        <a:p>
          <a:endParaRPr lang="pl-PL" sz="2200"/>
        </a:p>
      </dgm:t>
    </dgm:pt>
    <dgm:pt modelId="{6A20B12C-AA15-4310-A2B9-CB532BBF9D86}" type="sibTrans" cxnId="{D526CC1D-FCB3-41BA-9B61-4489F28FF572}">
      <dgm:prSet/>
      <dgm:spPr/>
      <dgm:t>
        <a:bodyPr/>
        <a:lstStyle/>
        <a:p>
          <a:endParaRPr lang="pl-PL" sz="2200"/>
        </a:p>
      </dgm:t>
    </dgm:pt>
    <dgm:pt modelId="{E4BFB6E1-54C4-415F-BB38-BE8717DBCB0B}" type="pres">
      <dgm:prSet presAssocID="{9F99B8B0-0734-43F5-B8ED-9F140FC763A5}" presName="linearFlow" presStyleCnt="0">
        <dgm:presLayoutVars>
          <dgm:dir/>
          <dgm:resizeHandles val="exact"/>
        </dgm:presLayoutVars>
      </dgm:prSet>
      <dgm:spPr/>
    </dgm:pt>
    <dgm:pt modelId="{91A2032F-F77E-4969-BEA9-DC06FC572F31}" type="pres">
      <dgm:prSet presAssocID="{C67C656F-31B4-4291-8C1E-DC1D6F7FDA8A}" presName="composite" presStyleCnt="0"/>
      <dgm:spPr/>
    </dgm:pt>
    <dgm:pt modelId="{C974EC23-529D-46F3-9263-FC0CBF99EA88}" type="pres">
      <dgm:prSet presAssocID="{C67C656F-31B4-4291-8C1E-DC1D6F7FDA8A}" presName="imgShp" presStyleLbl="fgImgPlac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BA374F-5FF0-4AFD-983A-3B8C763D6F1B}" type="pres">
      <dgm:prSet presAssocID="{C67C656F-31B4-4291-8C1E-DC1D6F7FDA8A}" presName="txShp" presStyleLbl="node1" presStyleIdx="0" presStyleCnt="2">
        <dgm:presLayoutVars>
          <dgm:bulletEnabled val="1"/>
        </dgm:presLayoutVars>
      </dgm:prSet>
      <dgm:spPr/>
    </dgm:pt>
    <dgm:pt modelId="{B6B826D0-27B9-45FD-B6E9-3D6C4734CCC7}" type="pres">
      <dgm:prSet presAssocID="{053562DC-C798-457F-A696-AE7EDD2083A5}" presName="spacing" presStyleCnt="0"/>
      <dgm:spPr/>
    </dgm:pt>
    <dgm:pt modelId="{71A3DB81-1B89-4AA7-81CD-5D73270597F2}" type="pres">
      <dgm:prSet presAssocID="{43897F15-2F93-4FB0-9E65-940EC88F9137}" presName="composite" presStyleCnt="0"/>
      <dgm:spPr/>
    </dgm:pt>
    <dgm:pt modelId="{B8FAEE99-109B-4B3C-A9D1-C026471BCABC}" type="pres">
      <dgm:prSet presAssocID="{43897F15-2F93-4FB0-9E65-940EC88F9137}" presName="imgShp" presStyleLbl="fgImgPlace1" presStyleIdx="1" presStyleCnt="2"/>
      <dgm:spPr>
        <a:noFill/>
      </dgm:spPr>
    </dgm:pt>
    <dgm:pt modelId="{2443E4C1-AAE6-4451-AE0A-EE9A80A6784D}" type="pres">
      <dgm:prSet presAssocID="{43897F15-2F93-4FB0-9E65-940EC88F9137}" presName="txShp" presStyleLbl="node1" presStyleIdx="1" presStyleCnt="2" custScaleX="100205" custScaleY="100622">
        <dgm:presLayoutVars>
          <dgm:bulletEnabled val="1"/>
        </dgm:presLayoutVars>
      </dgm:prSet>
      <dgm:spPr/>
    </dgm:pt>
  </dgm:ptLst>
  <dgm:cxnLst>
    <dgm:cxn modelId="{FDC19114-3839-4102-8395-774A63265FA3}" type="presOf" srcId="{9F99B8B0-0734-43F5-B8ED-9F140FC763A5}" destId="{E4BFB6E1-54C4-415F-BB38-BE8717DBCB0B}" srcOrd="0" destOrd="0" presId="urn:microsoft.com/office/officeart/2005/8/layout/vList3"/>
    <dgm:cxn modelId="{D526CC1D-FCB3-41BA-9B61-4489F28FF572}" srcId="{9F99B8B0-0734-43F5-B8ED-9F140FC763A5}" destId="{43897F15-2F93-4FB0-9E65-940EC88F9137}" srcOrd="1" destOrd="0" parTransId="{EF84B5A1-BBF7-422A-B1B5-AC8C562FAD17}" sibTransId="{6A20B12C-AA15-4310-A2B9-CB532BBF9D86}"/>
    <dgm:cxn modelId="{585E4438-B258-4FC5-99FE-42B6F650369E}" type="presOf" srcId="{C67C656F-31B4-4291-8C1E-DC1D6F7FDA8A}" destId="{BEBA374F-5FF0-4AFD-983A-3B8C763D6F1B}" srcOrd="0" destOrd="0" presId="urn:microsoft.com/office/officeart/2005/8/layout/vList3"/>
    <dgm:cxn modelId="{04E51569-98CA-4DCE-80D6-9455CF4F0C98}" type="presOf" srcId="{43897F15-2F93-4FB0-9E65-940EC88F9137}" destId="{2443E4C1-AAE6-4451-AE0A-EE9A80A6784D}" srcOrd="0" destOrd="0" presId="urn:microsoft.com/office/officeart/2005/8/layout/vList3"/>
    <dgm:cxn modelId="{D46225B6-5328-4C92-9AFD-F9F6DAAA6C77}" srcId="{9F99B8B0-0734-43F5-B8ED-9F140FC763A5}" destId="{C67C656F-31B4-4291-8C1E-DC1D6F7FDA8A}" srcOrd="0" destOrd="0" parTransId="{FB4BBB86-9BD9-41AF-ABC0-E9C7D7749F00}" sibTransId="{053562DC-C798-457F-A696-AE7EDD2083A5}"/>
    <dgm:cxn modelId="{5D53BC7F-048B-4022-8E87-5254146A6DD4}" type="presParOf" srcId="{E4BFB6E1-54C4-415F-BB38-BE8717DBCB0B}" destId="{91A2032F-F77E-4969-BEA9-DC06FC572F31}" srcOrd="0" destOrd="0" presId="urn:microsoft.com/office/officeart/2005/8/layout/vList3"/>
    <dgm:cxn modelId="{ECCA15F7-2E2F-46E8-A265-A02F0CD57D15}" type="presParOf" srcId="{91A2032F-F77E-4969-BEA9-DC06FC572F31}" destId="{C974EC23-529D-46F3-9263-FC0CBF99EA88}" srcOrd="0" destOrd="0" presId="urn:microsoft.com/office/officeart/2005/8/layout/vList3"/>
    <dgm:cxn modelId="{3FFBA4E7-8BF0-4CB6-AAA4-E423557C19ED}" type="presParOf" srcId="{91A2032F-F77E-4969-BEA9-DC06FC572F31}" destId="{BEBA374F-5FF0-4AFD-983A-3B8C763D6F1B}" srcOrd="1" destOrd="0" presId="urn:microsoft.com/office/officeart/2005/8/layout/vList3"/>
    <dgm:cxn modelId="{8F20882D-A988-4C8D-A71F-32AD9D49B7C2}" type="presParOf" srcId="{E4BFB6E1-54C4-415F-BB38-BE8717DBCB0B}" destId="{B6B826D0-27B9-45FD-B6E9-3D6C4734CCC7}" srcOrd="1" destOrd="0" presId="urn:microsoft.com/office/officeart/2005/8/layout/vList3"/>
    <dgm:cxn modelId="{486996C7-F645-4811-AD38-FB359257EE0A}" type="presParOf" srcId="{E4BFB6E1-54C4-415F-BB38-BE8717DBCB0B}" destId="{71A3DB81-1B89-4AA7-81CD-5D73270597F2}" srcOrd="2" destOrd="0" presId="urn:microsoft.com/office/officeart/2005/8/layout/vList3"/>
    <dgm:cxn modelId="{C35BFF02-DAEB-4DF1-85F5-F50108B99A0F}" type="presParOf" srcId="{71A3DB81-1B89-4AA7-81CD-5D73270597F2}" destId="{B8FAEE99-109B-4B3C-A9D1-C026471BCABC}" srcOrd="0" destOrd="0" presId="urn:microsoft.com/office/officeart/2005/8/layout/vList3"/>
    <dgm:cxn modelId="{6046D840-E7E3-4F00-B7AF-0E2797C31D61}" type="presParOf" srcId="{71A3DB81-1B89-4AA7-81CD-5D73270597F2}" destId="{2443E4C1-AAE6-4451-AE0A-EE9A80A678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4" qsCatId="simple" csTypeId="urn:microsoft.com/office/officeart/2005/8/colors/accent1_3" csCatId="accent1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3200">
              <a:solidFill>
                <a:schemeClr val="tx1"/>
              </a:solidFill>
            </a:rPr>
            <a:t>2017 r.</a:t>
          </a:r>
          <a:endParaRPr lang="pl-PL" sz="3200" dirty="0">
            <a:solidFill>
              <a:schemeClr val="tx1"/>
            </a:solidFill>
          </a:endParaRPr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80CF1CF-37D6-4809-A2A9-B248B56876CC}">
      <dgm:prSet custT="1"/>
      <dgm:spPr/>
      <dgm:t>
        <a:bodyPr/>
        <a:lstStyle/>
        <a:p>
          <a:r>
            <a:rPr lang="pl-PL" sz="3200">
              <a:solidFill>
                <a:schemeClr val="tx1"/>
              </a:solidFill>
            </a:rPr>
            <a:t>2018 r.</a:t>
          </a:r>
          <a:endParaRPr lang="pl-PL" sz="3200" dirty="0">
            <a:solidFill>
              <a:schemeClr val="tx1"/>
            </a:solidFill>
          </a:endParaRP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8F92DEC6-C5E5-4B94-9DBF-0B82288984DC}">
      <dgm:prSet custT="1"/>
      <dgm:spPr/>
      <dgm:t>
        <a:bodyPr/>
        <a:lstStyle/>
        <a:p>
          <a:r>
            <a:rPr lang="pl-PL" sz="3200">
              <a:solidFill>
                <a:schemeClr val="tx1"/>
              </a:solidFill>
            </a:rPr>
            <a:t>2023 r.</a:t>
          </a:r>
          <a:endParaRPr lang="pl-PL" sz="3200" dirty="0">
            <a:solidFill>
              <a:schemeClr val="tx1"/>
            </a:solidFill>
          </a:endParaRP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69CA6D6E-AC19-4518-8072-1298185ABB24}">
      <dgm:prSet custT="1"/>
      <dgm:spPr/>
      <dgm:t>
        <a:bodyPr/>
        <a:lstStyle/>
        <a:p>
          <a:r>
            <a:rPr lang="pl-PL" sz="3200">
              <a:solidFill>
                <a:schemeClr val="tx1"/>
              </a:solidFill>
            </a:rPr>
            <a:t>2028 r.</a:t>
          </a:r>
          <a:endParaRPr lang="pl-PL" sz="3200" dirty="0">
            <a:solidFill>
              <a:schemeClr val="tx1"/>
            </a:solidFill>
          </a:endParaRP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F02CCB6F-33C5-4748-92EB-B92BF3261881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86BF4D58-CFC9-4C5F-B034-FB059E2CEA86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A4CA3429-1066-4539-89BA-8540A3AE8A05}" type="parTrans" cxnId="{42A09B6B-FA7E-4919-8CDF-F9586065A140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A46D4C90-3167-45B7-88F6-7AE429D6BCA8}" type="sibTrans" cxnId="{42A09B6B-FA7E-4919-8CDF-F9586065A140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05F3B6D3-7580-4474-8324-8960F3C3FD24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B25EC71A-9ECC-4FB8-A31C-D11A8FE8CF5E}" type="parTrans" cxnId="{3217570F-58BE-42EE-99B7-740592C48E7D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FCD92619-1ED7-4891-BC83-AE9481973EF4}" type="sibTrans" cxnId="{3217570F-58BE-42EE-99B7-740592C48E7D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3B0DF1F0-1EE6-441E-B5E6-A8DF85149ABD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D4211D18-5CF2-400A-818C-404C2D6E653D}" type="parTrans" cxnId="{52552FFE-CBF1-4D38-8432-D32A99DD91D7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DA71F6AC-DDB6-4AEB-B545-7D434F7C0954}" type="sibTrans" cxnId="{52552FFE-CBF1-4D38-8432-D32A99DD91D7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8608F29B-E442-4D0C-9787-43B33BAB61CE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2B9345D3-EC3F-46BE-B1EF-01A35C5E7DA1}" type="parTrans" cxnId="{FEBF01EA-8A28-4DBA-8994-411CF51C7B6A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A575BDB2-B7D7-4A2B-90A4-26674D2F9C38}" type="sibTrans" cxnId="{FEBF01EA-8A28-4DBA-8994-411CF51C7B6A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D5AA1C0C-6EC0-4BB4-9179-44D5A95A7D45}">
      <dgm:prSet custT="1"/>
      <dgm:spPr/>
      <dgm:t>
        <a:bodyPr/>
        <a:lstStyle/>
        <a:p>
          <a:endParaRPr lang="pl-PL" sz="3200" dirty="0">
            <a:solidFill>
              <a:schemeClr val="tx1"/>
            </a:solidFill>
          </a:endParaRPr>
        </a:p>
      </dgm:t>
    </dgm:pt>
    <dgm:pt modelId="{335FDB2C-C9F9-4C99-B238-64FC1008C30F}" type="parTrans" cxnId="{04D25AF6-AC68-43FB-9608-4DA45683D142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DCDD86CE-2AAC-4E58-91A6-A8B8EB9D9B17}" type="sibTrans" cxnId="{04D25AF6-AC68-43FB-9608-4DA45683D142}">
      <dgm:prSet/>
      <dgm:spPr/>
      <dgm:t>
        <a:bodyPr/>
        <a:lstStyle/>
        <a:p>
          <a:endParaRPr lang="pl-PL" sz="4000">
            <a:solidFill>
              <a:schemeClr val="tx1"/>
            </a:solidFill>
          </a:endParaRPr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0" custScaleX="95234">
        <dgm:presLayoutVars>
          <dgm:chMax val="0"/>
          <dgm:chPref val="0"/>
          <dgm:bulletEnabled val="1"/>
        </dgm:presLayoutVars>
      </dgm:prSet>
      <dgm:spPr/>
    </dgm:pt>
    <dgm:pt modelId="{A440D8D4-C834-40F9-853C-AD8B12AC0793}" type="pres">
      <dgm:prSet presAssocID="{4238ADEC-6823-4597-A0A4-B0CC11EB305E}" presName="parTxOnlySpace" presStyleCnt="0"/>
      <dgm:spPr/>
    </dgm:pt>
    <dgm:pt modelId="{C93F9B3A-3FF9-4C0C-B8AD-4BCCD01164CF}" type="pres">
      <dgm:prSet presAssocID="{05F3B6D3-7580-4474-8324-8960F3C3FD24}" presName="parTxOnly" presStyleLbl="node1" presStyleIdx="2" presStyleCnt="10" custScaleX="30806">
        <dgm:presLayoutVars>
          <dgm:chMax val="0"/>
          <dgm:chPref val="0"/>
          <dgm:bulletEnabled val="1"/>
        </dgm:presLayoutVars>
      </dgm:prSet>
      <dgm:spPr/>
    </dgm:pt>
    <dgm:pt modelId="{522DB98B-4DF9-4A37-84E2-4AC995AC6898}" type="pres">
      <dgm:prSet presAssocID="{FCD92619-1ED7-4891-BC83-AE9481973EF4}" presName="parTxOnlySpace" presStyleCnt="0"/>
      <dgm:spPr/>
    </dgm:pt>
    <dgm:pt modelId="{31F07710-A3D7-4B38-ADA8-BFC675A77ED5}" type="pres">
      <dgm:prSet presAssocID="{8608F29B-E442-4D0C-9787-43B33BAB61CE}" presName="parTxOnly" presStyleLbl="node1" presStyleIdx="3" presStyleCnt="10" custScaleX="28763">
        <dgm:presLayoutVars>
          <dgm:chMax val="0"/>
          <dgm:chPref val="0"/>
          <dgm:bulletEnabled val="1"/>
        </dgm:presLayoutVars>
      </dgm:prSet>
      <dgm:spPr/>
    </dgm:pt>
    <dgm:pt modelId="{7B7CA930-BED0-44F2-83A1-5A27725B21E3}" type="pres">
      <dgm:prSet presAssocID="{A575BDB2-B7D7-4A2B-90A4-26674D2F9C38}" presName="parTxOnlySpace" presStyleCnt="0"/>
      <dgm:spPr/>
    </dgm:pt>
    <dgm:pt modelId="{71BBC8EA-5113-40EE-A2B4-C1B4A74466F5}" type="pres">
      <dgm:prSet presAssocID="{86BF4D58-CFC9-4C5F-B034-FB059E2CEA86}" presName="parTxOnly" presStyleLbl="node1" presStyleIdx="4" presStyleCnt="10" custScaleX="30360">
        <dgm:presLayoutVars>
          <dgm:chMax val="0"/>
          <dgm:chPref val="0"/>
          <dgm:bulletEnabled val="1"/>
        </dgm:presLayoutVars>
      </dgm:prSet>
      <dgm:spPr/>
    </dgm:pt>
    <dgm:pt modelId="{DB30AAC4-A881-4221-92B1-A8F68EF7AA29}" type="pres">
      <dgm:prSet presAssocID="{A46D4C90-3167-45B7-88F6-7AE429D6BCA8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BDB59A2D-5506-4C4A-942C-758B273FFCEB}" type="pres">
      <dgm:prSet presAssocID="{6E81C739-3264-478D-9D64-0AA48BD6E86A}" presName="parTxOnlySpace" presStyleCnt="0"/>
      <dgm:spPr/>
    </dgm:pt>
    <dgm:pt modelId="{030F63C3-42F4-4195-92B6-3924E8A24289}" type="pres">
      <dgm:prSet presAssocID="{D5AA1C0C-6EC0-4BB4-9179-44D5A95A7D45}" presName="parTxOnly" presStyleLbl="node1" presStyleIdx="6" presStyleCnt="10" custScaleX="28584">
        <dgm:presLayoutVars>
          <dgm:chMax val="0"/>
          <dgm:chPref val="0"/>
          <dgm:bulletEnabled val="1"/>
        </dgm:presLayoutVars>
      </dgm:prSet>
      <dgm:spPr/>
    </dgm:pt>
    <dgm:pt modelId="{0483D68B-F8AA-4451-AC40-A6A0AD05DA9F}" type="pres">
      <dgm:prSet presAssocID="{DCDD86CE-2AAC-4E58-91A6-A8B8EB9D9B17}" presName="parTxOnlySpace" presStyleCnt="0"/>
      <dgm:spPr/>
    </dgm:pt>
    <dgm:pt modelId="{F3C76FB5-6877-44D0-A746-F01DA1C713B7}" type="pres">
      <dgm:prSet presAssocID="{3B0DF1F0-1EE6-441E-B5E6-A8DF85149ABD}" presName="parTxOnly" presStyleLbl="node1" presStyleIdx="7" presStyleCnt="10" custScaleX="26506">
        <dgm:presLayoutVars>
          <dgm:chMax val="0"/>
          <dgm:chPref val="0"/>
          <dgm:bulletEnabled val="1"/>
        </dgm:presLayoutVars>
      </dgm:prSet>
      <dgm:spPr/>
    </dgm:pt>
    <dgm:pt modelId="{960B3CDD-88A2-47DC-B6EF-7C479B6CD097}" type="pres">
      <dgm:prSet presAssocID="{DA71F6AC-DDB6-4AEB-B545-7D434F7C0954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0" custScaleX="27009">
        <dgm:presLayoutVars>
          <dgm:chMax val="0"/>
          <dgm:chPref val="0"/>
          <dgm:bulletEnabled val="1"/>
        </dgm:presLayoutVars>
      </dgm:prSet>
      <dgm:spPr/>
    </dgm:pt>
    <dgm:pt modelId="{13D97E4D-9E09-4059-A938-8888BE8BA65A}" type="pres">
      <dgm:prSet presAssocID="{78F5CE06-D4E3-45B2-ACFD-BA7CB78FCB58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3217570F-58BE-42EE-99B7-740592C48E7D}" srcId="{F556450B-E2C1-4A45-B672-C021DB9BB30C}" destId="{05F3B6D3-7580-4474-8324-8960F3C3FD24}" srcOrd="2" destOrd="0" parTransId="{B25EC71A-9ECC-4FB8-A31C-D11A8FE8CF5E}" sibTransId="{FCD92619-1ED7-4891-BC83-AE9481973EF4}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9E2D9B39-41D4-4F6A-8297-D79AD90108B3}" type="presOf" srcId="{3B0DF1F0-1EE6-441E-B5E6-A8DF85149ABD}" destId="{F3C76FB5-6877-44D0-A746-F01DA1C713B7}" srcOrd="0" destOrd="0" presId="urn:microsoft.com/office/officeart/2005/8/layout/chevron1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36680D61-4BF9-424E-AD7D-DCD62182CBE4}" type="presOf" srcId="{86BF4D58-CFC9-4C5F-B034-FB059E2CEA86}" destId="{71BBC8EA-5113-40EE-A2B4-C1B4A74466F5}" srcOrd="0" destOrd="0" presId="urn:microsoft.com/office/officeart/2005/8/layout/chevron1"/>
    <dgm:cxn modelId="{9917B244-0A64-4D19-B46B-B37EE20DADDC}" type="presOf" srcId="{D5AA1C0C-6EC0-4BB4-9179-44D5A95A7D45}" destId="{030F63C3-42F4-4195-92B6-3924E8A24289}" srcOrd="0" destOrd="0" presId="urn:microsoft.com/office/officeart/2005/8/layout/chevron1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42A09B6B-FA7E-4919-8CDF-F9586065A140}" srcId="{F556450B-E2C1-4A45-B672-C021DB9BB30C}" destId="{86BF4D58-CFC9-4C5F-B034-FB059E2CEA86}" srcOrd="4" destOrd="0" parTransId="{A4CA3429-1066-4539-89BA-8540A3AE8A05}" sibTransId="{A46D4C90-3167-45B7-88F6-7AE429D6BCA8}"/>
    <dgm:cxn modelId="{781BE14D-7B3B-433D-8793-E246FC9F0667}" type="presOf" srcId="{05F3B6D3-7580-4474-8324-8960F3C3FD24}" destId="{C93F9B3A-3FF9-4C0C-B8AD-4BCCD01164CF}" srcOrd="0" destOrd="0" presId="urn:microsoft.com/office/officeart/2005/8/layout/chevron1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45FE4E6-0185-40A0-B866-AAF3C295343F}" type="presOf" srcId="{8608F29B-E442-4D0C-9787-43B33BAB61CE}" destId="{31F07710-A3D7-4B38-ADA8-BFC675A77ED5}" srcOrd="0" destOrd="0" presId="urn:microsoft.com/office/officeart/2005/8/layout/chevron1"/>
    <dgm:cxn modelId="{FEBF01EA-8A28-4DBA-8994-411CF51C7B6A}" srcId="{F556450B-E2C1-4A45-B672-C021DB9BB30C}" destId="{8608F29B-E442-4D0C-9787-43B33BAB61CE}" srcOrd="3" destOrd="0" parTransId="{2B9345D3-EC3F-46BE-B1EF-01A35C5E7DA1}" sibTransId="{A575BDB2-B7D7-4A2B-90A4-26674D2F9C38}"/>
    <dgm:cxn modelId="{3A7FC7F2-5363-459A-877A-2E9F5258AC2A}" srcId="{F556450B-E2C1-4A45-B672-C021DB9BB30C}" destId="{69CA6D6E-AC19-4518-8072-1298185ABB24}" srcOrd="9" destOrd="0" parTransId="{9A9241F8-B509-4059-8A04-E2AC8A08B8A0}" sibTransId="{E73F385A-3AD7-4232-B3CF-0A28B66EC691}"/>
    <dgm:cxn modelId="{04D25AF6-AC68-43FB-9608-4DA45683D142}" srcId="{F556450B-E2C1-4A45-B672-C021DB9BB30C}" destId="{D5AA1C0C-6EC0-4BB4-9179-44D5A95A7D45}" srcOrd="6" destOrd="0" parTransId="{335FDB2C-C9F9-4C99-B238-64FC1008C30F}" sibTransId="{DCDD86CE-2AAC-4E58-91A6-A8B8EB9D9B17}"/>
    <dgm:cxn modelId="{52552FFE-CBF1-4D38-8432-D32A99DD91D7}" srcId="{F556450B-E2C1-4A45-B672-C021DB9BB30C}" destId="{3B0DF1F0-1EE6-441E-B5E6-A8DF85149ABD}" srcOrd="7" destOrd="0" parTransId="{D4211D18-5CF2-400A-818C-404C2D6E653D}" sibTransId="{DA71F6AC-DDB6-4AEB-B545-7D434F7C0954}"/>
    <dgm:cxn modelId="{9046B3FF-00C1-439E-B6D1-DBB007639E7A}" srcId="{F556450B-E2C1-4A45-B672-C021DB9BB30C}" destId="{8F92DEC6-C5E5-4B94-9DBF-0B82288984DC}" srcOrd="5" destOrd="0" parTransId="{73106EA3-126A-4E1D-916C-222D03C12154}" sibTransId="{6E81C739-3264-478D-9D64-0AA48BD6E86A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12D56F63-AFB9-43E3-A3DB-B50E2A9064BB}" type="presParOf" srcId="{90E79BFE-4CE5-49E0-8B0B-A497E0F36C21}" destId="{C93F9B3A-3FF9-4C0C-B8AD-4BCCD01164CF}" srcOrd="4" destOrd="0" presId="urn:microsoft.com/office/officeart/2005/8/layout/chevron1"/>
    <dgm:cxn modelId="{DF82FDDD-95C7-4CA3-988F-C56443D300DF}" type="presParOf" srcId="{90E79BFE-4CE5-49E0-8B0B-A497E0F36C21}" destId="{522DB98B-4DF9-4A37-84E2-4AC995AC6898}" srcOrd="5" destOrd="0" presId="urn:microsoft.com/office/officeart/2005/8/layout/chevron1"/>
    <dgm:cxn modelId="{1AD1895A-6FC5-41D7-B97E-E7D294B5E055}" type="presParOf" srcId="{90E79BFE-4CE5-49E0-8B0B-A497E0F36C21}" destId="{31F07710-A3D7-4B38-ADA8-BFC675A77ED5}" srcOrd="6" destOrd="0" presId="urn:microsoft.com/office/officeart/2005/8/layout/chevron1"/>
    <dgm:cxn modelId="{6A5D882C-3641-480B-B2AC-4CC0E757B644}" type="presParOf" srcId="{90E79BFE-4CE5-49E0-8B0B-A497E0F36C21}" destId="{7B7CA930-BED0-44F2-83A1-5A27725B21E3}" srcOrd="7" destOrd="0" presId="urn:microsoft.com/office/officeart/2005/8/layout/chevron1"/>
    <dgm:cxn modelId="{B583C497-B52D-4D44-84F2-ACE6A8FD1B4E}" type="presParOf" srcId="{90E79BFE-4CE5-49E0-8B0B-A497E0F36C21}" destId="{71BBC8EA-5113-40EE-A2B4-C1B4A74466F5}" srcOrd="8" destOrd="0" presId="urn:microsoft.com/office/officeart/2005/8/layout/chevron1"/>
    <dgm:cxn modelId="{A81D4E8E-B842-4325-8D94-C7F4A1C7E396}" type="presParOf" srcId="{90E79BFE-4CE5-49E0-8B0B-A497E0F36C21}" destId="{DB30AAC4-A881-4221-92B1-A8F68EF7AA29}" srcOrd="9" destOrd="0" presId="urn:microsoft.com/office/officeart/2005/8/layout/chevron1"/>
    <dgm:cxn modelId="{77818AD8-4198-4BC4-A2A3-EE9BCC9E54CA}" type="presParOf" srcId="{90E79BFE-4CE5-49E0-8B0B-A497E0F36C21}" destId="{5852A71F-6B24-470D-83F8-F22FA8BF4E6A}" srcOrd="10" destOrd="0" presId="urn:microsoft.com/office/officeart/2005/8/layout/chevron1"/>
    <dgm:cxn modelId="{83521817-0954-4295-B5A3-F7139785EA35}" type="presParOf" srcId="{90E79BFE-4CE5-49E0-8B0B-A497E0F36C21}" destId="{BDB59A2D-5506-4C4A-942C-758B273FFCEB}" srcOrd="11" destOrd="0" presId="urn:microsoft.com/office/officeart/2005/8/layout/chevron1"/>
    <dgm:cxn modelId="{1F2B0F79-28E1-42C9-B0C3-8A92BF091A2C}" type="presParOf" srcId="{90E79BFE-4CE5-49E0-8B0B-A497E0F36C21}" destId="{030F63C3-42F4-4195-92B6-3924E8A24289}" srcOrd="12" destOrd="0" presId="urn:microsoft.com/office/officeart/2005/8/layout/chevron1"/>
    <dgm:cxn modelId="{C0FD2913-6D17-4126-A5C6-17F86BB04695}" type="presParOf" srcId="{90E79BFE-4CE5-49E0-8B0B-A497E0F36C21}" destId="{0483D68B-F8AA-4451-AC40-A6A0AD05DA9F}" srcOrd="13" destOrd="0" presId="urn:microsoft.com/office/officeart/2005/8/layout/chevron1"/>
    <dgm:cxn modelId="{C1D11B02-0A5B-427E-A695-293A4D5DE143}" type="presParOf" srcId="{90E79BFE-4CE5-49E0-8B0B-A497E0F36C21}" destId="{F3C76FB5-6877-44D0-A746-F01DA1C713B7}" srcOrd="14" destOrd="0" presId="urn:microsoft.com/office/officeart/2005/8/layout/chevron1"/>
    <dgm:cxn modelId="{D42BBFB5-2D88-465E-9771-684416747D23}" type="presParOf" srcId="{90E79BFE-4CE5-49E0-8B0B-A497E0F36C21}" destId="{960B3CDD-88A2-47DC-B6EF-7C479B6CD097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7E8B279-AF06-4A24-9DB6-EC02295A8D90}" type="presParOf" srcId="{90E79BFE-4CE5-49E0-8B0B-A497E0F36C21}" destId="{DA07E5BD-9AF9-4D67-8DD9-1257084128BE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dirty="0">
              <a:solidFill>
                <a:schemeClr val="tx1"/>
              </a:solidFill>
            </a:rPr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>
              <a:solidFill>
                <a:schemeClr val="tx1"/>
              </a:solidFill>
            </a:rPr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spcAft>
              <a:spcPts val="600"/>
            </a:spcAft>
          </a:pPr>
          <a:r>
            <a:rPr lang="pl-PL" sz="3600" dirty="0">
              <a:solidFill>
                <a:schemeClr val="tx1"/>
              </a:solidFill>
            </a:rPr>
            <a:t>Ograniczenie niskiej emisji</a:t>
          </a:r>
        </a:p>
        <a:p>
          <a:pPr algn="ctr">
            <a:spcAft>
              <a:spcPts val="600"/>
            </a:spcAft>
          </a:pPr>
          <a:r>
            <a:rPr lang="pl-PL" sz="2000" dirty="0">
              <a:solidFill>
                <a:schemeClr val="tx1"/>
              </a:solidFill>
            </a:rPr>
            <a:t>(inwentaryzacja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+wymiana kotłów)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l-PL" sz="2400" dirty="0">
              <a:solidFill>
                <a:schemeClr val="tx1"/>
              </a:solidFill>
            </a:rPr>
            <a:t>Czyszczenie ulic</a:t>
          </a:r>
          <a:r>
            <a:rPr lang="pl-PL" sz="2400" dirty="0">
              <a:solidFill>
                <a:schemeClr val="tx1"/>
              </a:solidFill>
              <a:latin typeface="Arial" panose="020B0604020202020204"/>
            </a:rPr>
            <a:t> </a:t>
          </a:r>
          <a:br>
            <a:rPr lang="pl-PL" sz="2400" dirty="0">
              <a:solidFill>
                <a:schemeClr val="tx1"/>
              </a:solidFill>
              <a:latin typeface="Arial" panose="020B0604020202020204"/>
            </a:rPr>
          </a:br>
          <a:r>
            <a:rPr lang="pl-PL" sz="2400" dirty="0">
              <a:solidFill>
                <a:schemeClr val="tx1"/>
              </a:solidFill>
            </a:rPr>
            <a:t>i zakaz używania dmuchaw</a:t>
          </a:r>
          <a:endParaRPr lang="pl-PL" sz="2400" dirty="0">
            <a:solidFill>
              <a:schemeClr val="tx1"/>
            </a:solidFill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</dgm:pt>
  </dgm:ptLst>
  <dgm:cxnLst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41F3766-F987-4D1A-9A07-D641565AB0EB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</a:p>
      </dgm:t>
    </dgm:pt>
    <dgm:pt modelId="{B50C03FB-5E92-43F2-A679-0653255C8B5E}" type="par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DEF407-6DBA-4341-AC39-CE4FDEDA8C98}" type="sib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D98E0E-5660-42B1-B32B-0B8C1524BC0C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gm:t>
    </dgm:pt>
    <dgm:pt modelId="{4B545C9F-9C87-4E93-904B-2163A48B97CF}" type="par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A798846-5BC0-4FB9-83E2-A4696EBDC6FC}" type="sib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3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</dgm:pt>
    <dgm:pt modelId="{6E096717-DAE4-48ED-8F91-D02E0382BFA3}" type="pres">
      <dgm:prSet presAssocID="{4332D4F0-855B-44C5-8743-5BAA089C2855}" presName="extraNode" presStyleLbl="node1" presStyleIdx="0" presStyleCnt="3"/>
      <dgm:spPr/>
    </dgm:pt>
    <dgm:pt modelId="{23598515-0D19-4013-B923-ABE99C5E939D}" type="pres">
      <dgm:prSet presAssocID="{4332D4F0-855B-44C5-8743-5BAA089C2855}" presName="dstNode" presStyleLbl="node1" presStyleIdx="0" presStyleCnt="3"/>
      <dgm:spPr/>
    </dgm:pt>
    <dgm:pt modelId="{63D31D16-4619-47FF-8E82-4D58C97A1D64}" type="pres">
      <dgm:prSet presAssocID="{CF3AD7DB-1EC7-46C0-9264-DF4EEC3F7103}" presName="text_1" presStyleLbl="node1" presStyleIdx="0" presStyleCnt="3">
        <dgm:presLayoutVars>
          <dgm:bulletEnabled val="1"/>
        </dgm:presLayoutVars>
      </dgm:prSet>
      <dgm:spPr/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3"/>
      <dgm:spPr/>
    </dgm:pt>
    <dgm:pt modelId="{C707ED40-9781-402F-A7C0-88EC51F4BB8D}" type="pres">
      <dgm:prSet presAssocID="{941F3766-F987-4D1A-9A07-D641565AB0EB}" presName="text_2" presStyleLbl="node1" presStyleIdx="1" presStyleCnt="3">
        <dgm:presLayoutVars>
          <dgm:bulletEnabled val="1"/>
        </dgm:presLayoutVars>
      </dgm:prSet>
      <dgm:spPr/>
    </dgm:pt>
    <dgm:pt modelId="{64DCFA46-49F6-43DB-8A3D-DAF23D18126F}" type="pres">
      <dgm:prSet presAssocID="{941F3766-F987-4D1A-9A07-D641565AB0EB}" presName="accent_2" presStyleCnt="0"/>
      <dgm:spPr/>
    </dgm:pt>
    <dgm:pt modelId="{E8D84AB3-9F31-4CB2-9135-959A40B09DFD}" type="pres">
      <dgm:prSet presAssocID="{941F3766-F987-4D1A-9A07-D641565AB0EB}" presName="accentRepeatNode" presStyleLbl="solidFgAcc1" presStyleIdx="1" presStyleCnt="3"/>
      <dgm:spPr/>
    </dgm:pt>
    <dgm:pt modelId="{C6B24923-64E3-4637-A0E4-11C2AD6B0EC6}" type="pres">
      <dgm:prSet presAssocID="{6CD98E0E-5660-42B1-B32B-0B8C1524BC0C}" presName="text_3" presStyleLbl="node1" presStyleIdx="2" presStyleCnt="3">
        <dgm:presLayoutVars>
          <dgm:bulletEnabled val="1"/>
        </dgm:presLayoutVars>
      </dgm:prSet>
      <dgm:spPr/>
    </dgm:pt>
    <dgm:pt modelId="{A200978D-E2A7-4A1A-9610-90F8752265A8}" type="pres">
      <dgm:prSet presAssocID="{6CD98E0E-5660-42B1-B32B-0B8C1524BC0C}" presName="accent_3" presStyleCnt="0"/>
      <dgm:spPr/>
    </dgm:pt>
    <dgm:pt modelId="{C4C18941-5878-4897-88C9-C9B077A4E91B}" type="pres">
      <dgm:prSet presAssocID="{6CD98E0E-5660-42B1-B32B-0B8C1524BC0C}" presName="accentRepeatNode" presStyleLbl="solidFgAcc1" presStyleIdx="2" presStyleCnt="3"/>
      <dgm:spPr/>
    </dgm:pt>
  </dgm:ptLst>
  <dgm:cxnLst>
    <dgm:cxn modelId="{EC35CA02-FB54-4BB0-887B-7206A56A0983}" type="presOf" srcId="{941F3766-F987-4D1A-9A07-D641565AB0EB}" destId="{C707ED40-9781-402F-A7C0-88EC51F4BB8D}" srcOrd="0" destOrd="0" presId="urn:microsoft.com/office/officeart/2008/layout/VerticalCurvedList"/>
    <dgm:cxn modelId="{73D3E433-A101-4536-95AE-2A74D1B7B03C}" type="presOf" srcId="{6CD98E0E-5660-42B1-B32B-0B8C1524BC0C}" destId="{C6B24923-64E3-4637-A0E4-11C2AD6B0EC6}" srcOrd="0" destOrd="0" presId="urn:microsoft.com/office/officeart/2008/layout/VerticalCurvedList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5341D1AA-4806-4B69-BE68-B82B6C3E1F9C}" srcId="{4332D4F0-855B-44C5-8743-5BAA089C2855}" destId="{941F3766-F987-4D1A-9A07-D641565AB0EB}" srcOrd="1" destOrd="0" parTransId="{B50C03FB-5E92-43F2-A679-0653255C8B5E}" sibTransId="{24DEF407-6DBA-4341-AC39-CE4FDEDA8C98}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D3DF95FF-05BC-467D-A858-4C494D77CC8C}" srcId="{4332D4F0-855B-44C5-8743-5BAA089C2855}" destId="{6CD98E0E-5660-42B1-B32B-0B8C1524BC0C}" srcOrd="2" destOrd="0" parTransId="{4B545C9F-9C87-4E93-904B-2163A48B97CF}" sibTransId="{EA798846-5BC0-4FB9-83E2-A4696EBDC6FC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799958F6-8F58-4673-903E-4423E95041A3}" type="presParOf" srcId="{6EF170B9-98C1-48D9-9F9B-C1CB13A16397}" destId="{C707ED40-9781-402F-A7C0-88EC51F4BB8D}" srcOrd="3" destOrd="0" presId="urn:microsoft.com/office/officeart/2008/layout/VerticalCurvedList"/>
    <dgm:cxn modelId="{F93FB79A-0A4E-495F-9926-89FC6AE697EB}" type="presParOf" srcId="{6EF170B9-98C1-48D9-9F9B-C1CB13A16397}" destId="{64DCFA46-49F6-43DB-8A3D-DAF23D18126F}" srcOrd="4" destOrd="0" presId="urn:microsoft.com/office/officeart/2008/layout/VerticalCurvedList"/>
    <dgm:cxn modelId="{A4045432-0069-423B-BDE8-E7F60A4FF110}" type="presParOf" srcId="{64DCFA46-49F6-43DB-8A3D-DAF23D18126F}" destId="{E8D84AB3-9F31-4CB2-9135-959A40B09DFD}" srcOrd="0" destOrd="0" presId="urn:microsoft.com/office/officeart/2008/layout/VerticalCurvedList"/>
    <dgm:cxn modelId="{0CC92659-5336-42BE-8743-1077991FC4AA}" type="presParOf" srcId="{6EF170B9-98C1-48D9-9F9B-C1CB13A16397}" destId="{C6B24923-64E3-4637-A0E4-11C2AD6B0EC6}" srcOrd="5" destOrd="0" presId="urn:microsoft.com/office/officeart/2008/layout/VerticalCurvedList"/>
    <dgm:cxn modelId="{FF0EC356-4E74-41C6-BF95-0B806894B566}" type="presParOf" srcId="{6EF170B9-98C1-48D9-9F9B-C1CB13A16397}" destId="{A200978D-E2A7-4A1A-9610-90F8752265A8}" srcOrd="6" destOrd="0" presId="urn:microsoft.com/office/officeart/2008/layout/VerticalCurvedList"/>
    <dgm:cxn modelId="{8C0FD5DC-6805-4F15-BECC-90F0D75D42CB}" type="presParOf" srcId="{A200978D-E2A7-4A1A-9610-90F8752265A8}" destId="{C4C18941-5878-4897-88C9-C9B077A4E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16D0D76B-B49A-4855-8C21-CFBC969835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</dgm:t>
    </dgm:pt>
    <dgm:pt modelId="{7588998A-5A74-4513-B455-07783A1C2CD4}" type="parTrans" cxnId="{02687803-B350-4FDB-B5C2-97B41ED46E66}">
      <dgm:prSet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7A5BA-CCFB-497D-9D3E-283A30055E14}" type="sibTrans" cxnId="{02687803-B350-4FDB-B5C2-97B41ED46E66}">
      <dgm:prSet custT="1"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2778C-378E-4355-86C9-408CFFBFB5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</dgm:t>
    </dgm:pt>
    <dgm:pt modelId="{73E32E34-D26B-4920-8C3A-8BCD97741F72}" type="parTrans" cxnId="{7A69DE14-8FD0-46DC-88B2-9D55397EFC0C}">
      <dgm:prSet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73137-AC65-434B-BB3C-984C8C51FF2C}" type="sibTrans" cxnId="{7A69DE14-8FD0-46DC-88B2-9D55397EFC0C}">
      <dgm:prSet custT="1"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D369-8BAB-4C6F-9AFF-5DD3DAE6D78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</dgm:t>
    </dgm:pt>
    <dgm:pt modelId="{7CE3AED2-D2A9-479E-AF29-381F2120EE38}" type="parTrans" cxnId="{110974EA-37BD-4C36-9748-7CF653A83696}">
      <dgm:prSet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EF126-C562-40E5-AD46-ED188F7452BE}" type="sibTrans" cxnId="{110974EA-37BD-4C36-9748-7CF653A83696}">
      <dgm:prSet custT="1"/>
      <dgm:spPr/>
      <dgm:t>
        <a:bodyPr/>
        <a:lstStyle/>
        <a:p>
          <a:endParaRPr lang="pl-PL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1138B-D2CB-4016-83F2-1B8B080C61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</dgm:t>
    </dgm:pt>
    <dgm:pt modelId="{F8D12922-01E0-4668-A34B-1BB7B4A2AA80}" type="parTrans" cxnId="{171D4E54-8F29-4870-B29B-ED7F1B4ACAF2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C27FE-70C3-4195-A749-F8CCC67CB57F}" type="sibTrans" cxnId="{171D4E54-8F29-4870-B29B-ED7F1B4ACAF2}">
      <dgm:prSet custT="1"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D6427-9835-43B4-8191-07CD4243F7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</dgm:t>
    </dgm:pt>
    <dgm:pt modelId="{ADDB8C2F-F27C-430D-AB33-0D876296D830}" type="parTrans" cxnId="{3F22E6CE-E17F-4F61-B6BA-DD52DF10B29A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D5FD9-EB87-4CF0-8D46-BDE7CD4C76D5}" type="sibTrans" cxnId="{3F22E6CE-E17F-4F61-B6BA-DD52DF10B29A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EE0DC-C1DD-47E9-8B98-50E44A656B8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</dgm:t>
    </dgm:pt>
    <dgm:pt modelId="{3F41D76C-0C01-42AE-8A42-2D3E99F349F3}" type="sibTrans" cxnId="{15214B01-8410-4324-9D1E-585CF71A4BA1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A0E8C-886B-4BD3-ADBC-E9B82977FD5A}" type="parTrans" cxnId="{15214B01-8410-4324-9D1E-585CF71A4BA1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2E1B5-03E4-4354-A556-6F59847097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gm:t>
    </dgm:pt>
    <dgm:pt modelId="{BC93D215-A3A4-4CCF-BAD1-775A31CD5369}" type="sibTrans" cxnId="{2242702D-7341-47BB-A5E3-C24343907BA7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6A72B-4864-4130-9DCA-A38C02A68A5A}" type="parTrans" cxnId="{2242702D-7341-47BB-A5E3-C24343907BA7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FEB82-BEEE-42CD-BA9C-61A77DFBDBE0}">
      <dgm:prSet custT="1"/>
      <dgm:spPr/>
      <dgm:t>
        <a:bodyPr/>
        <a:lstStyle/>
        <a:p>
          <a:pPr algn="l"/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FA9E00B4-C2F0-484B-BDB4-90DDF3F6016B}" type="parTrans" cxnId="{A41CDDD3-8E04-4D81-9166-0E17CB2A8F4C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FFDFA-67F0-4B43-8024-3D5CDC9C6EFF}" type="sibTrans" cxnId="{A41CDDD3-8E04-4D81-9166-0E17CB2A8F4C}">
      <dgm:prSet custT="1"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9A34E-4800-40FB-9353-6F9A9701265D}">
      <dgm:prSet custT="1"/>
      <dgm:spPr/>
      <dgm:t>
        <a:bodyPr/>
        <a:lstStyle/>
        <a:p>
          <a:pPr algn="l"/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gm:t>
    </dgm:pt>
    <dgm:pt modelId="{52B4B46B-A253-4F76-B193-AAC1A867DC29}" type="parTrans" cxnId="{C63EEE38-225C-420F-9A31-FE3359D9AD80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6855B-F514-4D71-A8A7-D7AC6347EF04}" type="sibTrans" cxnId="{C63EEE38-225C-420F-9A31-FE3359D9AD80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5F6F7-9C16-4EC8-83DB-7876BB5A084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gm:t>
    </dgm:pt>
    <dgm:pt modelId="{93543FDC-AD99-43E1-8F8E-4A8A462E00BD}" type="parTrans" cxnId="{FE48F2D9-5012-41AC-BFCC-D9419AD037F2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2B10E-BFD0-46BE-AF22-0B3F5FC361A9}" type="sibTrans" cxnId="{FE48F2D9-5012-41AC-BFCC-D9419AD037F2}">
      <dgm:prSet custT="1"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14A5-7924-420F-8E3F-D9453659E736}">
      <dgm:prSet custT="1"/>
      <dgm:spPr/>
      <dgm:t>
        <a:bodyPr/>
        <a:lstStyle/>
        <a:p>
          <a:pPr>
            <a:buFont typeface="+mj-lt"/>
            <a:buNone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gm:t>
    </dgm:pt>
    <dgm:pt modelId="{F191EB7D-9C29-4D6F-9715-A9C79041B7AC}" type="parTrans" cxnId="{6D5B01ED-FB04-41EB-A343-8E959BE0A2BE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1E8CE-DF03-4BF9-AF3B-ADA3C91FFF6B}" type="sibTrans" cxnId="{6D5B01ED-FB04-41EB-A343-8E959BE0A2BE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4C297-5DB2-40EE-BC83-B4DDC5DC9FF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</dgm:t>
    </dgm:pt>
    <dgm:pt modelId="{0231D363-320D-42D3-BD77-90356133B924}" type="parTrans" cxnId="{9F0EAB5A-EC46-4D7F-AB0A-693B5CD90542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0EA20-7813-4745-99D7-AB275906A4C0}" type="sibTrans" cxnId="{9F0EAB5A-EC46-4D7F-AB0A-693B5CD90542}">
      <dgm:prSet/>
      <dgm:spPr/>
      <dgm:t>
        <a:bodyPr/>
        <a:lstStyle/>
        <a:p>
          <a:endParaRPr lang="pl-PL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C7A5F-089E-490D-BBE0-4E0F5472B05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gm:t>
    </dgm:pt>
    <dgm:pt modelId="{6989E55B-C18D-4C45-A1C1-642A3F654A99}" type="parTrans" cxnId="{D0451A9A-12F4-46CE-B78A-06306343B31D}">
      <dgm:prSet/>
      <dgm:spPr/>
      <dgm:t>
        <a:bodyPr/>
        <a:lstStyle/>
        <a:p>
          <a:endParaRPr lang="pl-PL" sz="1600"/>
        </a:p>
      </dgm:t>
    </dgm:pt>
    <dgm:pt modelId="{10F3E12B-5C5E-437F-A962-19836432036B}" type="sibTrans" cxnId="{D0451A9A-12F4-46CE-B78A-06306343B31D}">
      <dgm:prSet/>
      <dgm:spPr/>
      <dgm:t>
        <a:bodyPr/>
        <a:lstStyle/>
        <a:p>
          <a:endParaRPr lang="pl-PL" sz="1600"/>
        </a:p>
      </dgm:t>
    </dgm:pt>
    <dgm:pt modelId="{2101F52E-8644-42FF-864C-CEE5D57988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1F05A-6601-4A9E-8FA9-DEC335310904}" type="parTrans" cxnId="{0F57D94B-BD83-4EBC-8839-00ED3D801A99}">
      <dgm:prSet/>
      <dgm:spPr/>
      <dgm:t>
        <a:bodyPr/>
        <a:lstStyle/>
        <a:p>
          <a:endParaRPr lang="pl-PL" sz="1600"/>
        </a:p>
      </dgm:t>
    </dgm:pt>
    <dgm:pt modelId="{6DB77A6D-CB05-41B9-A1FB-7414E09AC986}" type="sibTrans" cxnId="{0F57D94B-BD83-4EBC-8839-00ED3D801A99}">
      <dgm:prSet/>
      <dgm:spPr/>
      <dgm:t>
        <a:bodyPr/>
        <a:lstStyle/>
        <a:p>
          <a:endParaRPr lang="pl-PL" sz="1600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2D9105AB-C5BC-4DF2-96E8-6DA4F5DE87CC}" type="pres">
      <dgm:prSet presAssocID="{16D0D76B-B49A-4855-8C21-CFBC96983595}" presName="node" presStyleLbl="node1" presStyleIdx="0" presStyleCnt="6" custScaleX="224600" custScaleY="458946">
        <dgm:presLayoutVars>
          <dgm:bulletEnabled val="1"/>
        </dgm:presLayoutVars>
      </dgm:prSet>
      <dgm:spPr/>
    </dgm:pt>
    <dgm:pt modelId="{46DC907F-FAFB-49A2-99C4-29D359E8B02C}" type="pres">
      <dgm:prSet presAssocID="{5CE7A5BA-CCFB-497D-9D3E-283A30055E14}" presName="sibTrans" presStyleLbl="sibTrans2D1" presStyleIdx="0" presStyleCnt="5"/>
      <dgm:spPr/>
    </dgm:pt>
    <dgm:pt modelId="{1023C26F-8071-421C-8D7A-A22BA9A72CC7}" type="pres">
      <dgm:prSet presAssocID="{5CE7A5BA-CCFB-497D-9D3E-283A30055E14}" presName="connectorText" presStyleLbl="sibTrans2D1" presStyleIdx="0" presStyleCnt="5"/>
      <dgm:spPr/>
    </dgm:pt>
    <dgm:pt modelId="{000A98D5-5814-4A54-A16D-46DA40E3CFA7}" type="pres">
      <dgm:prSet presAssocID="{AEE1138B-D2CB-4016-83F2-1B8B080C61B8}" presName="node" presStyleLbl="node1" presStyleIdx="1" presStyleCnt="6" custScaleX="224600" custScaleY="470221">
        <dgm:presLayoutVars>
          <dgm:bulletEnabled val="1"/>
        </dgm:presLayoutVars>
      </dgm:prSet>
      <dgm:spPr/>
    </dgm:pt>
    <dgm:pt modelId="{D99C18D1-EF25-49EE-824C-08492711523E}" type="pres">
      <dgm:prSet presAssocID="{317C27FE-70C3-4195-A749-F8CCC67CB57F}" presName="sibTrans" presStyleLbl="sibTrans2D1" presStyleIdx="1" presStyleCnt="5"/>
      <dgm:spPr/>
    </dgm:pt>
    <dgm:pt modelId="{C3B57998-B4C4-458F-B803-B274C2645FEA}" type="pres">
      <dgm:prSet presAssocID="{317C27FE-70C3-4195-A749-F8CCC67CB57F}" presName="connectorText" presStyleLbl="sibTrans2D1" presStyleIdx="1" presStyleCnt="5"/>
      <dgm:spPr/>
    </dgm:pt>
    <dgm:pt modelId="{8D74C669-954B-42CC-9B95-7681534488BC}" type="pres">
      <dgm:prSet presAssocID="{5332778C-378E-4355-86C9-408CFFBFB56D}" presName="node" presStyleLbl="node1" presStyleIdx="2" presStyleCnt="6" custScaleX="224600" custScaleY="458946">
        <dgm:presLayoutVars>
          <dgm:bulletEnabled val="1"/>
        </dgm:presLayoutVars>
      </dgm:prSet>
      <dgm:spPr/>
    </dgm:pt>
    <dgm:pt modelId="{3FE54A51-2AF5-46A2-811D-02888BCA142A}" type="pres">
      <dgm:prSet presAssocID="{C0673137-AC65-434B-BB3C-984C8C51FF2C}" presName="sibTrans" presStyleLbl="sibTrans2D1" presStyleIdx="2" presStyleCnt="5"/>
      <dgm:spPr/>
    </dgm:pt>
    <dgm:pt modelId="{5AB9C312-37C7-4722-861F-BEBFD11A1AE8}" type="pres">
      <dgm:prSet presAssocID="{C0673137-AC65-434B-BB3C-984C8C51FF2C}" presName="connectorText" presStyleLbl="sibTrans2D1" presStyleIdx="2" presStyleCnt="5"/>
      <dgm:spPr/>
    </dgm:pt>
    <dgm:pt modelId="{1475A1BA-8E16-497D-B648-4AEFDD056813}" type="pres">
      <dgm:prSet presAssocID="{0D1CD369-8BAB-4C6F-9AFF-5DD3DAE6D780}" presName="node" presStyleLbl="node1" presStyleIdx="3" presStyleCnt="6" custScaleX="224600" custScaleY="458946">
        <dgm:presLayoutVars>
          <dgm:bulletEnabled val="1"/>
        </dgm:presLayoutVars>
      </dgm:prSet>
      <dgm:spPr/>
    </dgm:pt>
    <dgm:pt modelId="{B7790D94-8F51-4EBF-A621-3D073198FD30}" type="pres">
      <dgm:prSet presAssocID="{92CEF126-C562-40E5-AD46-ED188F7452BE}" presName="sibTrans" presStyleLbl="sibTrans2D1" presStyleIdx="3" presStyleCnt="5"/>
      <dgm:spPr/>
    </dgm:pt>
    <dgm:pt modelId="{D768AB46-26A1-4F79-A1E8-F1CD3954B340}" type="pres">
      <dgm:prSet presAssocID="{92CEF126-C562-40E5-AD46-ED188F7452BE}" presName="connectorText" presStyleLbl="sibTrans2D1" presStyleIdx="3" presStyleCnt="5"/>
      <dgm:spPr/>
    </dgm:pt>
    <dgm:pt modelId="{5B0FDDC8-D91A-440E-9CA9-6953D8384C01}" type="pres">
      <dgm:prSet presAssocID="{D9A5F6F7-9C16-4EC8-83DB-7876BB5A0845}" presName="node" presStyleLbl="node1" presStyleIdx="4" presStyleCnt="6" custScaleX="224600" custScaleY="468926">
        <dgm:presLayoutVars>
          <dgm:bulletEnabled val="1"/>
        </dgm:presLayoutVars>
      </dgm:prSet>
      <dgm:spPr/>
    </dgm:pt>
    <dgm:pt modelId="{FC46AE1C-75BD-44A1-A857-009832BF9869}" type="pres">
      <dgm:prSet presAssocID="{5F32B10E-BFD0-46BE-AF22-0B3F5FC361A9}" presName="sibTrans" presStyleLbl="sibTrans2D1" presStyleIdx="4" presStyleCnt="5"/>
      <dgm:spPr/>
    </dgm:pt>
    <dgm:pt modelId="{F63127A6-D5E7-47A7-A058-889627D2302B}" type="pres">
      <dgm:prSet presAssocID="{5F32B10E-BFD0-46BE-AF22-0B3F5FC361A9}" presName="connectorText" presStyleLbl="sibTrans2D1" presStyleIdx="4" presStyleCnt="5"/>
      <dgm:spPr/>
    </dgm:pt>
    <dgm:pt modelId="{2F5A8D69-17B4-4266-A415-09064C039A60}" type="pres">
      <dgm:prSet presAssocID="{6A9FEB82-BEEE-42CD-BA9C-61A77DFBDBE0}" presName="node" presStyleLbl="node1" presStyleIdx="5" presStyleCnt="6" custScaleX="224600" custScaleY="454349">
        <dgm:presLayoutVars>
          <dgm:bulletEnabled val="1"/>
        </dgm:presLayoutVars>
      </dgm:prSet>
      <dgm:spPr/>
    </dgm:pt>
  </dgm:ptLst>
  <dgm:cxnLst>
    <dgm:cxn modelId="{15214B01-8410-4324-9D1E-585CF71A4BA1}" srcId="{AEE1138B-D2CB-4016-83F2-1B8B080C61B8}" destId="{D9EEE0DC-C1DD-47E9-8B98-50E44A656B8B}" srcOrd="2" destOrd="0" parTransId="{FFDA0E8C-886B-4BD3-ADBC-E9B82977FD5A}" sibTransId="{3F41D76C-0C01-42AE-8A42-2D3E99F349F3}"/>
    <dgm:cxn modelId="{02687803-B350-4FDB-B5C2-97B41ED46E66}" srcId="{13EB8F25-5CDD-463F-96B8-0F78216D8BCF}" destId="{16D0D76B-B49A-4855-8C21-CFBC96983595}" srcOrd="0" destOrd="0" parTransId="{7588998A-5A74-4513-B455-07783A1C2CD4}" sibTransId="{5CE7A5BA-CCFB-497D-9D3E-283A30055E14}"/>
    <dgm:cxn modelId="{EFDCB908-FD37-449B-B0DA-819C1C052C3C}" type="presOf" srcId="{CCF914A5-7924-420F-8E3F-D9453659E736}" destId="{1475A1BA-8E16-497D-B648-4AEFDD056813}" srcOrd="0" destOrd="1" presId="urn:microsoft.com/office/officeart/2005/8/layout/process5"/>
    <dgm:cxn modelId="{869C0313-A7DA-4B86-AAD9-0E87960926C9}" type="presOf" srcId="{317C27FE-70C3-4195-A749-F8CCC67CB57F}" destId="{D99C18D1-EF25-49EE-824C-08492711523E}" srcOrd="0" destOrd="0" presId="urn:microsoft.com/office/officeart/2005/8/layout/process5"/>
    <dgm:cxn modelId="{7A69DE14-8FD0-46DC-88B2-9D55397EFC0C}" srcId="{13EB8F25-5CDD-463F-96B8-0F78216D8BCF}" destId="{5332778C-378E-4355-86C9-408CFFBFB56D}" srcOrd="2" destOrd="0" parTransId="{73E32E34-D26B-4920-8C3A-8BCD97741F72}" sibTransId="{C0673137-AC65-434B-BB3C-984C8C51FF2C}"/>
    <dgm:cxn modelId="{12FE6218-F8A4-4A92-9CF3-8994DF095A5F}" type="presOf" srcId="{0D1CD369-8BAB-4C6F-9AFF-5DD3DAE6D780}" destId="{1475A1BA-8E16-497D-B648-4AEFDD056813}" srcOrd="0" destOrd="0" presId="urn:microsoft.com/office/officeart/2005/8/layout/process5"/>
    <dgm:cxn modelId="{C67FF61B-E77A-462F-94A8-34D88793B4F7}" type="presOf" srcId="{2101F52E-8644-42FF-864C-CEE5D57988F9}" destId="{2D9105AB-C5BC-4DF2-96E8-6DA4F5DE87CC}" srcOrd="0" destOrd="1" presId="urn:microsoft.com/office/officeart/2005/8/layout/process5"/>
    <dgm:cxn modelId="{401EFD1E-22B9-49D1-A819-918D8B68AA69}" type="presOf" srcId="{5332778C-378E-4355-86C9-408CFFBFB56D}" destId="{8D74C669-954B-42CC-9B95-7681534488BC}" srcOrd="0" destOrd="0" presId="urn:microsoft.com/office/officeart/2005/8/layout/process5"/>
    <dgm:cxn modelId="{2242702D-7341-47BB-A5E3-C24343907BA7}" srcId="{AEE1138B-D2CB-4016-83F2-1B8B080C61B8}" destId="{7D42E1B5-03E4-4354-A556-6F598470975C}" srcOrd="3" destOrd="0" parTransId="{1566A72B-4864-4130-9DCA-A38C02A68A5A}" sibTransId="{BC93D215-A3A4-4CCF-BAD1-775A31CD5369}"/>
    <dgm:cxn modelId="{720E2B30-E5AE-46AA-B1BB-B139B86359A2}" type="presOf" srcId="{801C7A5F-089E-490D-BBE0-4E0F5472B05A}" destId="{8D74C669-954B-42CC-9B95-7681534488BC}" srcOrd="0" destOrd="1" presId="urn:microsoft.com/office/officeart/2005/8/layout/process5"/>
    <dgm:cxn modelId="{C63EEE38-225C-420F-9A31-FE3359D9AD80}" srcId="{6A9FEB82-BEEE-42CD-BA9C-61A77DFBDBE0}" destId="{FAB9A34E-4800-40FB-9353-6F9A9701265D}" srcOrd="0" destOrd="0" parTransId="{52B4B46B-A253-4F76-B193-AAC1A867DC29}" sibTransId="{4026855B-F514-4D71-A8A7-D7AC6347EF04}"/>
    <dgm:cxn modelId="{B489903F-BE98-4C53-B6B7-4CB8FCA95B00}" type="presOf" srcId="{317C27FE-70C3-4195-A749-F8CCC67CB57F}" destId="{C3B57998-B4C4-458F-B803-B274C2645FEA}" srcOrd="1" destOrd="0" presId="urn:microsoft.com/office/officeart/2005/8/layout/process5"/>
    <dgm:cxn modelId="{351A7F5C-6B5F-4721-9F9D-5D77EEB511CB}" type="presOf" srcId="{5CE7A5BA-CCFB-497D-9D3E-283A30055E14}" destId="{46DC907F-FAFB-49A2-99C4-29D359E8B02C}" srcOrd="0" destOrd="0" presId="urn:microsoft.com/office/officeart/2005/8/layout/process5"/>
    <dgm:cxn modelId="{A91DD641-44EC-4430-A927-5BE8BEEED296}" type="presOf" srcId="{92CEF126-C562-40E5-AD46-ED188F7452BE}" destId="{B7790D94-8F51-4EBF-A621-3D073198FD30}" srcOrd="0" destOrd="0" presId="urn:microsoft.com/office/officeart/2005/8/layout/process5"/>
    <dgm:cxn modelId="{97EEC969-C524-4D98-8F63-AC266990D82C}" type="presOf" srcId="{AEE1138B-D2CB-4016-83F2-1B8B080C61B8}" destId="{000A98D5-5814-4A54-A16D-46DA40E3CFA7}" srcOrd="0" destOrd="0" presId="urn:microsoft.com/office/officeart/2005/8/layout/process5"/>
    <dgm:cxn modelId="{0F57D94B-BD83-4EBC-8839-00ED3D801A99}" srcId="{16D0D76B-B49A-4855-8C21-CFBC96983595}" destId="{2101F52E-8644-42FF-864C-CEE5D57988F9}" srcOrd="0" destOrd="0" parTransId="{23F1F05A-6601-4A9E-8FA9-DEC335310904}" sibTransId="{6DB77A6D-CB05-41B9-A1FB-7414E09AC986}"/>
    <dgm:cxn modelId="{25D17A4E-D643-43F6-AC21-F72B0DD9B47D}" type="presOf" srcId="{5F32B10E-BFD0-46BE-AF22-0B3F5FC361A9}" destId="{FC46AE1C-75BD-44A1-A857-009832BF9869}" srcOrd="0" destOrd="0" presId="urn:microsoft.com/office/officeart/2005/8/layout/process5"/>
    <dgm:cxn modelId="{171D4E54-8F29-4870-B29B-ED7F1B4ACAF2}" srcId="{13EB8F25-5CDD-463F-96B8-0F78216D8BCF}" destId="{AEE1138B-D2CB-4016-83F2-1B8B080C61B8}" srcOrd="1" destOrd="0" parTransId="{F8D12922-01E0-4668-A34B-1BB7B4A2AA80}" sibTransId="{317C27FE-70C3-4195-A749-F8CCC67CB57F}"/>
    <dgm:cxn modelId="{18032C78-244F-4362-B8F6-1CE1F05B3925}" type="presOf" srcId="{5F32B10E-BFD0-46BE-AF22-0B3F5FC361A9}" destId="{F63127A6-D5E7-47A7-A058-889627D2302B}" srcOrd="1" destOrd="0" presId="urn:microsoft.com/office/officeart/2005/8/layout/process5"/>
    <dgm:cxn modelId="{9F0EAB5A-EC46-4D7F-AB0A-693B5CD90542}" srcId="{AEE1138B-D2CB-4016-83F2-1B8B080C61B8}" destId="{9D44C297-5DB2-40EE-BC83-B4DDC5DC9FFC}" srcOrd="0" destOrd="0" parTransId="{0231D363-320D-42D3-BD77-90356133B924}" sibTransId="{8890EA20-7813-4745-99D7-AB275906A4C0}"/>
    <dgm:cxn modelId="{322E367D-8BBC-4196-8640-3B46EDAC189F}" type="presOf" srcId="{16D0D76B-B49A-4855-8C21-CFBC96983595}" destId="{2D9105AB-C5BC-4DF2-96E8-6DA4F5DE87CC}" srcOrd="0" destOrd="0" presId="urn:microsoft.com/office/officeart/2005/8/layout/process5"/>
    <dgm:cxn modelId="{B039B87E-7054-4747-AE9F-EF0BA6999CAE}" type="presOf" srcId="{D04D6427-9835-43B4-8191-07CD4243F761}" destId="{000A98D5-5814-4A54-A16D-46DA40E3CFA7}" srcOrd="0" destOrd="2" presId="urn:microsoft.com/office/officeart/2005/8/layout/process5"/>
    <dgm:cxn modelId="{49A0E180-4908-41A7-9F4B-8608FD9FB5C0}" type="presOf" srcId="{6A9FEB82-BEEE-42CD-BA9C-61A77DFBDBE0}" destId="{2F5A8D69-17B4-4266-A415-09064C039A60}" srcOrd="0" destOrd="0" presId="urn:microsoft.com/office/officeart/2005/8/layout/process5"/>
    <dgm:cxn modelId="{D0451A9A-12F4-46CE-B78A-06306343B31D}" srcId="{5332778C-378E-4355-86C9-408CFFBFB56D}" destId="{801C7A5F-089E-490D-BBE0-4E0F5472B05A}" srcOrd="0" destOrd="0" parTransId="{6989E55B-C18D-4C45-A1C1-642A3F654A99}" sibTransId="{10F3E12B-5C5E-437F-A962-19836432036B}"/>
    <dgm:cxn modelId="{62ED62BC-0A25-4F49-BE75-1AC364324758}" type="presOf" srcId="{C0673137-AC65-434B-BB3C-984C8C51FF2C}" destId="{5AB9C312-37C7-4722-861F-BEBFD11A1AE8}" srcOrd="1" destOrd="0" presId="urn:microsoft.com/office/officeart/2005/8/layout/process5"/>
    <dgm:cxn modelId="{627E42BD-B6FA-4E1B-9AD3-D0BB4E47991A}" type="presOf" srcId="{5CE7A5BA-CCFB-497D-9D3E-283A30055E14}" destId="{1023C26F-8071-421C-8D7A-A22BA9A72CC7}" srcOrd="1" destOrd="0" presId="urn:microsoft.com/office/officeart/2005/8/layout/process5"/>
    <dgm:cxn modelId="{591A1EC5-0DD1-447E-AAA9-6F93FD15A79B}" type="presOf" srcId="{92CEF126-C562-40E5-AD46-ED188F7452BE}" destId="{D768AB46-26A1-4F79-A1E8-F1CD3954B340}" srcOrd="1" destOrd="0" presId="urn:microsoft.com/office/officeart/2005/8/layout/process5"/>
    <dgm:cxn modelId="{30C7D4CA-9696-4315-B2A4-0D95E0210EF7}" type="presOf" srcId="{D9A5F6F7-9C16-4EC8-83DB-7876BB5A0845}" destId="{5B0FDDC8-D91A-440E-9CA9-6953D8384C01}" srcOrd="0" destOrd="0" presId="urn:microsoft.com/office/officeart/2005/8/layout/process5"/>
    <dgm:cxn modelId="{3F22E6CE-E17F-4F61-B6BA-DD52DF10B29A}" srcId="{AEE1138B-D2CB-4016-83F2-1B8B080C61B8}" destId="{D04D6427-9835-43B4-8191-07CD4243F761}" srcOrd="1" destOrd="0" parTransId="{ADDB8C2F-F27C-430D-AB33-0D876296D830}" sibTransId="{CC5D5FD9-EB87-4CF0-8D46-BDE7CD4C76D5}"/>
    <dgm:cxn modelId="{CFB7E4D0-80E6-4D34-BA91-8A270D8DAC81}" type="presOf" srcId="{FAB9A34E-4800-40FB-9353-6F9A9701265D}" destId="{2F5A8D69-17B4-4266-A415-09064C039A60}" srcOrd="0" destOrd="1" presId="urn:microsoft.com/office/officeart/2005/8/layout/process5"/>
    <dgm:cxn modelId="{A41CDDD3-8E04-4D81-9166-0E17CB2A8F4C}" srcId="{13EB8F25-5CDD-463F-96B8-0F78216D8BCF}" destId="{6A9FEB82-BEEE-42CD-BA9C-61A77DFBDBE0}" srcOrd="5" destOrd="0" parTransId="{FA9E00B4-C2F0-484B-BDB4-90DDF3F6016B}" sibTransId="{2D3FFDFA-67F0-4B43-8024-3D5CDC9C6EFF}"/>
    <dgm:cxn modelId="{AAEA5ED5-B63B-469A-8922-0FE11BD5B63C}" type="presOf" srcId="{C0673137-AC65-434B-BB3C-984C8C51FF2C}" destId="{3FE54A51-2AF5-46A2-811D-02888BCA142A}" srcOrd="0" destOrd="0" presId="urn:microsoft.com/office/officeart/2005/8/layout/process5"/>
    <dgm:cxn modelId="{FE48F2D9-5012-41AC-BFCC-D9419AD037F2}" srcId="{13EB8F25-5CDD-463F-96B8-0F78216D8BCF}" destId="{D9A5F6F7-9C16-4EC8-83DB-7876BB5A0845}" srcOrd="4" destOrd="0" parTransId="{93543FDC-AD99-43E1-8F8E-4A8A462E00BD}" sibTransId="{5F32B10E-BFD0-46BE-AF22-0B3F5FC361A9}"/>
    <dgm:cxn modelId="{096080DA-31B4-484A-BBA8-9312435F08D5}" type="presOf" srcId="{D9EEE0DC-C1DD-47E9-8B98-50E44A656B8B}" destId="{000A98D5-5814-4A54-A16D-46DA40E3CFA7}" srcOrd="0" destOrd="3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110974EA-37BD-4C36-9748-7CF653A83696}" srcId="{13EB8F25-5CDD-463F-96B8-0F78216D8BCF}" destId="{0D1CD369-8BAB-4C6F-9AFF-5DD3DAE6D780}" srcOrd="3" destOrd="0" parTransId="{7CE3AED2-D2A9-479E-AF29-381F2120EE38}" sibTransId="{92CEF126-C562-40E5-AD46-ED188F7452BE}"/>
    <dgm:cxn modelId="{6D5B01ED-FB04-41EB-A343-8E959BE0A2BE}" srcId="{0D1CD369-8BAB-4C6F-9AFF-5DD3DAE6D780}" destId="{CCF914A5-7924-420F-8E3F-D9453659E736}" srcOrd="0" destOrd="0" parTransId="{F191EB7D-9C29-4D6F-9715-A9C79041B7AC}" sibTransId="{ABB1E8CE-DF03-4BF9-AF3B-ADA3C91FFF6B}"/>
    <dgm:cxn modelId="{6ACD03ED-A8F4-4636-9C7C-290609042E43}" type="presOf" srcId="{7D42E1B5-03E4-4354-A556-6F598470975C}" destId="{000A98D5-5814-4A54-A16D-46DA40E3CFA7}" srcOrd="0" destOrd="4" presId="urn:microsoft.com/office/officeart/2005/8/layout/process5"/>
    <dgm:cxn modelId="{970ADAF1-9354-46F1-A764-68BEED054335}" type="presOf" srcId="{9D44C297-5DB2-40EE-BC83-B4DDC5DC9FFC}" destId="{000A98D5-5814-4A54-A16D-46DA40E3CFA7}" srcOrd="0" destOrd="1" presId="urn:microsoft.com/office/officeart/2005/8/layout/process5"/>
    <dgm:cxn modelId="{A6BE6DA2-E361-4080-AA16-E3991D4D61A8}" type="presParOf" srcId="{CF014908-AE20-41B8-8E81-7EF191645283}" destId="{2D9105AB-C5BC-4DF2-96E8-6DA4F5DE87CC}" srcOrd="0" destOrd="0" presId="urn:microsoft.com/office/officeart/2005/8/layout/process5"/>
    <dgm:cxn modelId="{B6C29CE1-24DB-4DD6-AB1B-E7A2A4F9FA59}" type="presParOf" srcId="{CF014908-AE20-41B8-8E81-7EF191645283}" destId="{46DC907F-FAFB-49A2-99C4-29D359E8B02C}" srcOrd="1" destOrd="0" presId="urn:microsoft.com/office/officeart/2005/8/layout/process5"/>
    <dgm:cxn modelId="{5BE4C11E-E56C-4EB6-B521-A2E4BC5BEC09}" type="presParOf" srcId="{46DC907F-FAFB-49A2-99C4-29D359E8B02C}" destId="{1023C26F-8071-421C-8D7A-A22BA9A72CC7}" srcOrd="0" destOrd="0" presId="urn:microsoft.com/office/officeart/2005/8/layout/process5"/>
    <dgm:cxn modelId="{7BB02D89-70B9-42E4-A5D4-C448CB1E1330}" type="presParOf" srcId="{CF014908-AE20-41B8-8E81-7EF191645283}" destId="{000A98D5-5814-4A54-A16D-46DA40E3CFA7}" srcOrd="2" destOrd="0" presId="urn:microsoft.com/office/officeart/2005/8/layout/process5"/>
    <dgm:cxn modelId="{49FBC5B9-4C94-4E8A-AEA1-8F2C1D435550}" type="presParOf" srcId="{CF014908-AE20-41B8-8E81-7EF191645283}" destId="{D99C18D1-EF25-49EE-824C-08492711523E}" srcOrd="3" destOrd="0" presId="urn:microsoft.com/office/officeart/2005/8/layout/process5"/>
    <dgm:cxn modelId="{5A28AC3B-EE2D-4166-9F56-23534D73366B}" type="presParOf" srcId="{D99C18D1-EF25-49EE-824C-08492711523E}" destId="{C3B57998-B4C4-458F-B803-B274C2645FEA}" srcOrd="0" destOrd="0" presId="urn:microsoft.com/office/officeart/2005/8/layout/process5"/>
    <dgm:cxn modelId="{42DF9B0C-A7EE-4487-94EE-6F6D0F0F11AD}" type="presParOf" srcId="{CF014908-AE20-41B8-8E81-7EF191645283}" destId="{8D74C669-954B-42CC-9B95-7681534488BC}" srcOrd="4" destOrd="0" presId="urn:microsoft.com/office/officeart/2005/8/layout/process5"/>
    <dgm:cxn modelId="{A9308028-53D4-43F2-B2B5-23F4DB50A859}" type="presParOf" srcId="{CF014908-AE20-41B8-8E81-7EF191645283}" destId="{3FE54A51-2AF5-46A2-811D-02888BCA142A}" srcOrd="5" destOrd="0" presId="urn:microsoft.com/office/officeart/2005/8/layout/process5"/>
    <dgm:cxn modelId="{DF5AB4D7-9705-4825-836B-F1DF12395490}" type="presParOf" srcId="{3FE54A51-2AF5-46A2-811D-02888BCA142A}" destId="{5AB9C312-37C7-4722-861F-BEBFD11A1AE8}" srcOrd="0" destOrd="0" presId="urn:microsoft.com/office/officeart/2005/8/layout/process5"/>
    <dgm:cxn modelId="{BD642D04-E9ED-4958-ACBC-6F0B44BFC2A4}" type="presParOf" srcId="{CF014908-AE20-41B8-8E81-7EF191645283}" destId="{1475A1BA-8E16-497D-B648-4AEFDD056813}" srcOrd="6" destOrd="0" presId="urn:microsoft.com/office/officeart/2005/8/layout/process5"/>
    <dgm:cxn modelId="{E2BF515E-194C-49D5-9259-7D34F0C4BC7C}" type="presParOf" srcId="{CF014908-AE20-41B8-8E81-7EF191645283}" destId="{B7790D94-8F51-4EBF-A621-3D073198FD30}" srcOrd="7" destOrd="0" presId="urn:microsoft.com/office/officeart/2005/8/layout/process5"/>
    <dgm:cxn modelId="{E2448457-EB94-4EE9-B86E-54D327D8D675}" type="presParOf" srcId="{B7790D94-8F51-4EBF-A621-3D073198FD30}" destId="{D768AB46-26A1-4F79-A1E8-F1CD3954B340}" srcOrd="0" destOrd="0" presId="urn:microsoft.com/office/officeart/2005/8/layout/process5"/>
    <dgm:cxn modelId="{8CE3EEBB-4348-49C9-91F2-58F9299DBA2D}" type="presParOf" srcId="{CF014908-AE20-41B8-8E81-7EF191645283}" destId="{5B0FDDC8-D91A-440E-9CA9-6953D8384C01}" srcOrd="8" destOrd="0" presId="urn:microsoft.com/office/officeart/2005/8/layout/process5"/>
    <dgm:cxn modelId="{B56ED5F3-82FF-4B69-A74C-B76A90582B85}" type="presParOf" srcId="{CF014908-AE20-41B8-8E81-7EF191645283}" destId="{FC46AE1C-75BD-44A1-A857-009832BF9869}" srcOrd="9" destOrd="0" presId="urn:microsoft.com/office/officeart/2005/8/layout/process5"/>
    <dgm:cxn modelId="{C64BA432-756D-448F-88B4-03656105ECE8}" type="presParOf" srcId="{FC46AE1C-75BD-44A1-A857-009832BF9869}" destId="{F63127A6-D5E7-47A7-A058-889627D2302B}" srcOrd="0" destOrd="0" presId="urn:microsoft.com/office/officeart/2005/8/layout/process5"/>
    <dgm:cxn modelId="{82C137D6-702E-4E8E-B373-705E783D323B}" type="presParOf" srcId="{CF014908-AE20-41B8-8E81-7EF191645283}" destId="{2F5A8D69-17B4-4266-A415-09064C039A60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 anchor="ctr" anchorCtr="0"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03DCB-7A72-47FA-9E22-0BFCFE72879C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</dgm:t>
    </dgm:pt>
    <dgm:pt modelId="{8C9D6056-67C1-4DE8-8091-818A2AED5452}" type="parTrans" cxnId="{B21E69E0-E630-4BDF-879C-2755AA29E80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9DF2-FBC0-449E-8CFA-AE7F10234056}" type="sibTrans" cxnId="{B21E69E0-E630-4BDF-879C-2755AA29E807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2EA20-C161-41B1-83A8-5EED4D786319}">
      <dgm:prSet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</a:t>
          </a:r>
        </a:p>
      </dgm:t>
    </dgm:pt>
    <dgm:pt modelId="{33FF4F3D-BD66-4711-8ECE-0AA10B483470}" type="par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CF0D0-BAE6-4B37-BAE7-5277C5BD8C53}" type="sib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C2F49-7BA9-4D95-B8AD-B5498C7CBD4D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Wybór osób/firm/organizacji do realizacji działania</a:t>
          </a:r>
        </a:p>
      </dgm:t>
    </dgm:pt>
    <dgm:pt modelId="{F1BEEC83-E716-4B32-B358-08DFD01DF0B7}" type="parTrans" cxnId="{3726C776-D134-4254-A413-2E6F8B1C0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AA26C-F2FD-42AC-8D60-8FCA31C7D7CE}" type="sibTrans" cxnId="{3726C776-D134-4254-A413-2E6F8B1C0572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E5A25-951B-4EBC-93C8-493757AAC446}">
      <dgm:prSet custT="1"/>
      <dgm:spPr/>
      <dgm:t>
        <a:bodyPr anchor="ctr" anchorCtr="0"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Prowadzenie działań</a:t>
          </a:r>
        </a:p>
      </dgm:t>
    </dgm:pt>
    <dgm:pt modelId="{524BD6CA-2510-46CC-B2CE-D529D34383A8}" type="parTrans" cxnId="{ECE9F3EB-AA4F-4381-AC87-DBB29E284B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85871-C5FE-487F-AB3E-E4CF878D81A9}" type="sibTrans" cxnId="{ECE9F3EB-AA4F-4381-AC87-DBB29E284BEA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80D27-00D3-46DA-9377-9B7293132C3D}">
      <dgm:prSet custT="1"/>
      <dgm:spPr/>
      <dgm:t>
        <a:bodyPr anchor="ctr" anchorCtr="0"/>
        <a:lstStyle/>
        <a:p>
          <a:pPr algn="l"/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A77BB488-A339-476B-9A53-E9CF748863A4}" type="par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B2075-51CF-4854-9020-14A478506831}" type="sib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9C24B-F1A2-4F7D-9A0C-4FD4DDFAE6A3}">
      <dgm:prSet custT="1"/>
      <dgm:spPr/>
      <dgm:t>
        <a:bodyPr anchor="ctr" anchorCtr="0"/>
        <a:lstStyle/>
        <a:p>
          <a:pPr algn="l"/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gm:t>
    </dgm:pt>
    <dgm:pt modelId="{82E0173C-0A3A-44B0-B922-F441C6712E7B}" type="par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F3BC2-EFD3-42E7-9243-78525C1A90ED}" type="sib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705B4-126B-47B4-B9BD-EFF105D5B679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gm:t>
    </dgm:pt>
    <dgm:pt modelId="{8655A0CD-82DF-4970-B95A-0EA3F77708DF}" type="parTrans" cxnId="{FD2AF253-347A-4E67-82E5-A355546ADDC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0B9E3-4459-4768-AC54-9118C6E01DA8}" type="sibTrans" cxnId="{FD2AF253-347A-4E67-82E5-A355546ADDC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B6833-F566-405D-BE61-9923F9C84544}">
      <dgm:prSet custT="1"/>
      <dgm:spPr/>
      <dgm:t>
        <a:bodyPr anchor="ctr" anchorCtr="0"/>
        <a:lstStyle/>
        <a:p>
          <a:pPr algn="l"/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gm:t>
    </dgm:pt>
    <dgm:pt modelId="{ACC41BFE-92D8-4CE5-A8DF-989D64784713}" type="parTrans" cxnId="{DE23CA51-DFAD-488D-933F-C2F445823118}">
      <dgm:prSet/>
      <dgm:spPr/>
      <dgm:t>
        <a:bodyPr/>
        <a:lstStyle/>
        <a:p>
          <a:endParaRPr lang="pl-PL" sz="1800"/>
        </a:p>
      </dgm:t>
    </dgm:pt>
    <dgm:pt modelId="{8931F4F9-08C2-4DB2-8D8A-8CC70C6502AC}" type="sibTrans" cxnId="{DE23CA51-DFAD-488D-933F-C2F445823118}">
      <dgm:prSet custT="1"/>
      <dgm:spPr/>
      <dgm:t>
        <a:bodyPr/>
        <a:lstStyle/>
        <a:p>
          <a:endParaRPr lang="pl-PL" sz="600"/>
        </a:p>
      </dgm:t>
    </dgm:pt>
    <dgm:pt modelId="{F42806A4-E344-4679-9BF9-4F2BEA9CC8C7}">
      <dgm:prSet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innowacje</a:t>
          </a:r>
        </a:p>
      </dgm:t>
    </dgm:pt>
    <dgm:pt modelId="{ABD7D323-168A-491A-9D81-C78DF0D088BD}" type="parTrans" cxnId="{24282643-8A3C-4DC4-9E6B-DEF3EDA180AE}">
      <dgm:prSet/>
      <dgm:spPr/>
      <dgm:t>
        <a:bodyPr/>
        <a:lstStyle/>
        <a:p>
          <a:endParaRPr lang="pl-PL" sz="1800"/>
        </a:p>
      </dgm:t>
    </dgm:pt>
    <dgm:pt modelId="{E8687267-064D-4EBC-9188-86B414E0AF6C}" type="sibTrans" cxnId="{24282643-8A3C-4DC4-9E6B-DEF3EDA180AE}">
      <dgm:prSet/>
      <dgm:spPr/>
      <dgm:t>
        <a:bodyPr/>
        <a:lstStyle/>
        <a:p>
          <a:endParaRPr lang="pl-PL" sz="1800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7" custScaleX="233543" custScaleY="502516" custLinFactNeighborX="378" custLinFactNeighborY="4752">
        <dgm:presLayoutVars>
          <dgm:bulletEnabled val="1"/>
        </dgm:presLayoutVars>
      </dgm:prSet>
      <dgm:spPr/>
    </dgm:pt>
    <dgm:pt modelId="{D014C996-C895-432D-85C5-448A74DC6648}" type="pres">
      <dgm:prSet presAssocID="{ACD10253-06BF-4D83-B7C6-3766CC2ECBA0}" presName="sibTrans" presStyleLbl="sibTrans2D1" presStyleIdx="0" presStyleCnt="6"/>
      <dgm:spPr/>
    </dgm:pt>
    <dgm:pt modelId="{7593D2ED-8DDE-4DCE-B6BF-FD7956216683}" type="pres">
      <dgm:prSet presAssocID="{ACD10253-06BF-4D83-B7C6-3766CC2ECBA0}" presName="connectorText" presStyleLbl="sibTrans2D1" presStyleIdx="0" presStyleCnt="6"/>
      <dgm:spPr/>
    </dgm:pt>
    <dgm:pt modelId="{19D3CD89-02C8-408A-AB64-89217157700E}" type="pres">
      <dgm:prSet presAssocID="{8E8705B4-126B-47B4-B9BD-EFF105D5B679}" presName="node" presStyleLbl="node1" presStyleIdx="1" presStyleCnt="7" custScaleX="233543" custScaleY="518857" custLinFactNeighborX="378" custLinFactNeighborY="5382">
        <dgm:presLayoutVars>
          <dgm:bulletEnabled val="1"/>
        </dgm:presLayoutVars>
      </dgm:prSet>
      <dgm:spPr/>
    </dgm:pt>
    <dgm:pt modelId="{CD367B4A-16E8-4BAA-879D-7D1A8D005A4C}" type="pres">
      <dgm:prSet presAssocID="{3F10B9E3-4459-4768-AC54-9118C6E01DA8}" presName="sibTrans" presStyleLbl="sibTrans2D1" presStyleIdx="1" presStyleCnt="6"/>
      <dgm:spPr/>
    </dgm:pt>
    <dgm:pt modelId="{7E1F596B-B5BB-456C-9652-C1BCBA742FC3}" type="pres">
      <dgm:prSet presAssocID="{3F10B9E3-4459-4768-AC54-9118C6E01DA8}" presName="connectorText" presStyleLbl="sibTrans2D1" presStyleIdx="1" presStyleCnt="6"/>
      <dgm:spPr/>
    </dgm:pt>
    <dgm:pt modelId="{4978FE36-31BF-4496-A09D-50F8FD393910}" type="pres">
      <dgm:prSet presAssocID="{F8003DCB-7A72-47FA-9E22-0BFCFE72879C}" presName="node" presStyleLbl="node1" presStyleIdx="2" presStyleCnt="7" custScaleX="233543" custScaleY="518857" custLinFactNeighborX="378" custLinFactNeighborY="4752">
        <dgm:presLayoutVars>
          <dgm:bulletEnabled val="1"/>
        </dgm:presLayoutVars>
      </dgm:prSet>
      <dgm:spPr/>
    </dgm:pt>
    <dgm:pt modelId="{417777FC-CE03-45A0-92EA-AEDE6933CFCA}" type="pres">
      <dgm:prSet presAssocID="{4E609DF2-FBC0-449E-8CFA-AE7F10234056}" presName="sibTrans" presStyleLbl="sibTrans2D1" presStyleIdx="2" presStyleCnt="6"/>
      <dgm:spPr/>
    </dgm:pt>
    <dgm:pt modelId="{68046DC9-6240-4DCE-994E-612BFDC8D781}" type="pres">
      <dgm:prSet presAssocID="{4E609DF2-FBC0-449E-8CFA-AE7F10234056}" presName="connectorText" presStyleLbl="sibTrans2D1" presStyleIdx="2" presStyleCnt="6"/>
      <dgm:spPr/>
    </dgm:pt>
    <dgm:pt modelId="{EC9B8682-31B8-41C2-9B69-0D352F235E26}" type="pres">
      <dgm:prSet presAssocID="{2DCC2F49-7BA9-4D95-B8AD-B5498C7CBD4D}" presName="node" presStyleLbl="node1" presStyleIdx="3" presStyleCnt="7" custScaleX="233543" custScaleY="518857" custLinFactNeighborX="378" custLinFactNeighborY="4619">
        <dgm:presLayoutVars>
          <dgm:bulletEnabled val="1"/>
        </dgm:presLayoutVars>
      </dgm:prSet>
      <dgm:spPr/>
    </dgm:pt>
    <dgm:pt modelId="{EDDAE7DD-068E-469E-A622-3A6EFD6B68D5}" type="pres">
      <dgm:prSet presAssocID="{986AA26C-F2FD-42AC-8D60-8FCA31C7D7CE}" presName="sibTrans" presStyleLbl="sibTrans2D1" presStyleIdx="3" presStyleCnt="6"/>
      <dgm:spPr/>
    </dgm:pt>
    <dgm:pt modelId="{18E3FA24-0AE2-4EEF-8C36-819CB2C93047}" type="pres">
      <dgm:prSet presAssocID="{986AA26C-F2FD-42AC-8D60-8FCA31C7D7CE}" presName="connectorText" presStyleLbl="sibTrans2D1" presStyleIdx="3" presStyleCnt="6"/>
      <dgm:spPr/>
    </dgm:pt>
    <dgm:pt modelId="{DAF61184-DFD0-413D-B6F2-50D8E36D8A8C}" type="pres">
      <dgm:prSet presAssocID="{BD5E5A25-951B-4EBC-93C8-493757AAC446}" presName="node" presStyleLbl="node1" presStyleIdx="4" presStyleCnt="7" custScaleX="233543" custScaleY="518857" custLinFactNeighborY="133">
        <dgm:presLayoutVars>
          <dgm:bulletEnabled val="1"/>
        </dgm:presLayoutVars>
      </dgm:prSet>
      <dgm:spPr/>
    </dgm:pt>
    <dgm:pt modelId="{EF94CB13-7094-4618-9A00-A5FDFA210B69}" type="pres">
      <dgm:prSet presAssocID="{55F85871-C5FE-487F-AB3E-E4CF878D81A9}" presName="sibTrans" presStyleLbl="sibTrans2D1" presStyleIdx="4" presStyleCnt="6"/>
      <dgm:spPr/>
    </dgm:pt>
    <dgm:pt modelId="{511EDA0A-4AF5-4753-8A00-E462E69EC9F6}" type="pres">
      <dgm:prSet presAssocID="{55F85871-C5FE-487F-AB3E-E4CF878D81A9}" presName="connectorText" presStyleLbl="sibTrans2D1" presStyleIdx="4" presStyleCnt="6"/>
      <dgm:spPr/>
    </dgm:pt>
    <dgm:pt modelId="{00575881-C7F7-4B1E-BB89-712E01FD5FE0}" type="pres">
      <dgm:prSet presAssocID="{D19B6833-F566-405D-BE61-9923F9C84544}" presName="node" presStyleLbl="node1" presStyleIdx="5" presStyleCnt="7" custScaleX="235101" custScaleY="503367">
        <dgm:presLayoutVars>
          <dgm:bulletEnabled val="1"/>
        </dgm:presLayoutVars>
      </dgm:prSet>
      <dgm:spPr/>
    </dgm:pt>
    <dgm:pt modelId="{AD965373-4D2E-4459-9113-0AB82FA7B410}" type="pres">
      <dgm:prSet presAssocID="{8931F4F9-08C2-4DB2-8D8A-8CC70C6502AC}" presName="sibTrans" presStyleLbl="sibTrans2D1" presStyleIdx="5" presStyleCnt="6"/>
      <dgm:spPr/>
    </dgm:pt>
    <dgm:pt modelId="{8BC14DA1-6C2F-41AD-AF58-FE152581E8E7}" type="pres">
      <dgm:prSet presAssocID="{8931F4F9-08C2-4DB2-8D8A-8CC70C6502AC}" presName="connectorText" presStyleLbl="sibTrans2D1" presStyleIdx="5" presStyleCnt="6"/>
      <dgm:spPr/>
    </dgm:pt>
    <dgm:pt modelId="{0D458FC7-EA3E-4B9E-AE9C-12882B2375BE}" type="pres">
      <dgm:prSet presAssocID="{48080D27-00D3-46DA-9377-9B7293132C3D}" presName="node" presStyleLbl="node1" presStyleIdx="6" presStyleCnt="7" custScaleX="233543" custScaleY="518857" custLinFactNeighborY="133">
        <dgm:presLayoutVars>
          <dgm:bulletEnabled val="1"/>
        </dgm:presLayoutVars>
      </dgm:prSet>
      <dgm:spPr/>
    </dgm:pt>
  </dgm:ptLst>
  <dgm:cxnLst>
    <dgm:cxn modelId="{D0336203-C2F3-46C5-ACDF-A02344E3CACC}" type="presOf" srcId="{3F10B9E3-4459-4768-AC54-9118C6E01DA8}" destId="{CD367B4A-16E8-4BAA-879D-7D1A8D005A4C}" srcOrd="0" destOrd="0" presId="urn:microsoft.com/office/officeart/2005/8/layout/process5"/>
    <dgm:cxn modelId="{603EBC06-88CD-49DA-8EA4-3DAFA80D50EA}" srcId="{48080D27-00D3-46DA-9377-9B7293132C3D}" destId="{9539C24B-F1A2-4F7D-9A0C-4FD4DDFAE6A3}" srcOrd="0" destOrd="0" parTransId="{82E0173C-0A3A-44B0-B922-F441C6712E7B}" sibTransId="{EE4F3BC2-EFD3-42E7-9243-78525C1A90ED}"/>
    <dgm:cxn modelId="{3B65900A-2F19-4E02-BA39-8A584F4EB898}" type="presOf" srcId="{55F85871-C5FE-487F-AB3E-E4CF878D81A9}" destId="{EF94CB13-7094-4618-9A00-A5FDFA210B69}" srcOrd="0" destOrd="0" presId="urn:microsoft.com/office/officeart/2005/8/layout/process5"/>
    <dgm:cxn modelId="{B4DAA30B-CC06-46C4-951D-C32B4A239EEE}" srcId="{13EB8F25-5CDD-463F-96B8-0F78216D8BCF}" destId="{48080D27-00D3-46DA-9377-9B7293132C3D}" srcOrd="6" destOrd="0" parTransId="{A77BB488-A339-476B-9A53-E9CF748863A4}" sibTransId="{EC8B2075-51CF-4854-9020-14A478506831}"/>
    <dgm:cxn modelId="{94DC910D-EA57-4FFC-BAB8-EE4EEDC7B135}" type="presOf" srcId="{F8003DCB-7A72-47FA-9E22-0BFCFE72879C}" destId="{4978FE36-31BF-4496-A09D-50F8FD393910}" srcOrd="0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65656762-DAC4-49BF-ADF4-A9A9D2581D9A}" srcId="{F8003DCB-7A72-47FA-9E22-0BFCFE72879C}" destId="{D792EA20-C161-41B1-83A8-5EED4D786319}" srcOrd="0" destOrd="0" parTransId="{33FF4F3D-BD66-4711-8ECE-0AA10B483470}" sibTransId="{338CF0D0-BAE6-4B37-BAE7-5277C5BD8C53}"/>
    <dgm:cxn modelId="{24282643-8A3C-4DC4-9E6B-DEF3EDA180AE}" srcId="{F8003DCB-7A72-47FA-9E22-0BFCFE72879C}" destId="{F42806A4-E344-4679-9BF9-4F2BEA9CC8C7}" srcOrd="1" destOrd="0" parTransId="{ABD7D323-168A-491A-9D81-C78DF0D088BD}" sibTransId="{E8687267-064D-4EBC-9188-86B414E0AF6C}"/>
    <dgm:cxn modelId="{75505544-1607-4488-BC16-399EF10648CC}" type="presOf" srcId="{986AA26C-F2FD-42AC-8D60-8FCA31C7D7CE}" destId="{18E3FA24-0AE2-4EEF-8C36-819CB2C93047}" srcOrd="1" destOrd="0" presId="urn:microsoft.com/office/officeart/2005/8/layout/process5"/>
    <dgm:cxn modelId="{6BD39867-025E-4F6F-AFBE-3E338801F682}" type="presOf" srcId="{D19B6833-F566-405D-BE61-9923F9C84544}" destId="{00575881-C7F7-4B1E-BB89-712E01FD5FE0}" srcOrd="0" destOrd="0" presId="urn:microsoft.com/office/officeart/2005/8/layout/process5"/>
    <dgm:cxn modelId="{78B73849-352C-415A-9356-F82910487A7B}" type="presOf" srcId="{3F10B9E3-4459-4768-AC54-9118C6E01DA8}" destId="{7E1F596B-B5BB-456C-9652-C1BCBA742FC3}" srcOrd="1" destOrd="0" presId="urn:microsoft.com/office/officeart/2005/8/layout/process5"/>
    <dgm:cxn modelId="{87F2484A-14C9-49D6-A1FB-E65990E2D6BC}" type="presOf" srcId="{8E8705B4-126B-47B4-B9BD-EFF105D5B679}" destId="{19D3CD89-02C8-408A-AB64-89217157700E}" srcOrd="0" destOrd="0" presId="urn:microsoft.com/office/officeart/2005/8/layout/process5"/>
    <dgm:cxn modelId="{DE23CA51-DFAD-488D-933F-C2F445823118}" srcId="{13EB8F25-5CDD-463F-96B8-0F78216D8BCF}" destId="{D19B6833-F566-405D-BE61-9923F9C84544}" srcOrd="5" destOrd="0" parTransId="{ACC41BFE-92D8-4CE5-A8DF-989D64784713}" sibTransId="{8931F4F9-08C2-4DB2-8D8A-8CC70C6502AC}"/>
    <dgm:cxn modelId="{A039F752-54B5-4FE5-958D-66AC88EDAB09}" type="presOf" srcId="{BD5E5A25-951B-4EBC-93C8-493757AAC446}" destId="{DAF61184-DFD0-413D-B6F2-50D8E36D8A8C}" srcOrd="0" destOrd="0" presId="urn:microsoft.com/office/officeart/2005/8/layout/process5"/>
    <dgm:cxn modelId="{7EB0B473-19EE-41C1-8B37-25A7CDB04706}" type="presOf" srcId="{4E609DF2-FBC0-449E-8CFA-AE7F10234056}" destId="{417777FC-CE03-45A0-92EA-AEDE6933CFCA}" srcOrd="0" destOrd="0" presId="urn:microsoft.com/office/officeart/2005/8/layout/process5"/>
    <dgm:cxn modelId="{FD2AF253-347A-4E67-82E5-A355546ADDC0}" srcId="{13EB8F25-5CDD-463F-96B8-0F78216D8BCF}" destId="{8E8705B4-126B-47B4-B9BD-EFF105D5B679}" srcOrd="1" destOrd="0" parTransId="{8655A0CD-82DF-4970-B95A-0EA3F77708DF}" sibTransId="{3F10B9E3-4459-4768-AC54-9118C6E01DA8}"/>
    <dgm:cxn modelId="{DF06CF75-7BA2-4301-937D-81B36EFAEED9}" type="presOf" srcId="{9539C24B-F1A2-4F7D-9A0C-4FD4DDFAE6A3}" destId="{0D458FC7-EA3E-4B9E-AE9C-12882B2375BE}" srcOrd="0" destOrd="1" presId="urn:microsoft.com/office/officeart/2005/8/layout/process5"/>
    <dgm:cxn modelId="{3726C776-D134-4254-A413-2E6F8B1C0572}" srcId="{13EB8F25-5CDD-463F-96B8-0F78216D8BCF}" destId="{2DCC2F49-7BA9-4D95-B8AD-B5498C7CBD4D}" srcOrd="3" destOrd="0" parTransId="{F1BEEC83-E716-4B32-B358-08DFD01DF0B7}" sibTransId="{986AA26C-F2FD-42AC-8D60-8FCA31C7D7CE}"/>
    <dgm:cxn modelId="{A4335B59-5153-4147-89E3-95115F833945}" type="presOf" srcId="{8931F4F9-08C2-4DB2-8D8A-8CC70C6502AC}" destId="{8BC14DA1-6C2F-41AD-AF58-FE152581E8E7}" srcOrd="1" destOrd="0" presId="urn:microsoft.com/office/officeart/2005/8/layout/process5"/>
    <dgm:cxn modelId="{04EF397A-A7DE-4297-BF59-946AE1541073}" type="presOf" srcId="{ACD10253-06BF-4D83-B7C6-3766CC2ECBA0}" destId="{D014C996-C895-432D-85C5-448A74DC6648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62E26C7E-3746-4770-A6AC-B8B0AA55AF2D}" type="presOf" srcId="{48080D27-00D3-46DA-9377-9B7293132C3D}" destId="{0D458FC7-EA3E-4B9E-AE9C-12882B2375BE}" srcOrd="0" destOrd="0" presId="urn:microsoft.com/office/officeart/2005/8/layout/process5"/>
    <dgm:cxn modelId="{48A70981-1EC9-44B5-AD3C-6B863DF902EA}" type="presOf" srcId="{D792EA20-C161-41B1-83A8-5EED4D786319}" destId="{4978FE36-31BF-4496-A09D-50F8FD393910}" srcOrd="0" destOrd="1" presId="urn:microsoft.com/office/officeart/2005/8/layout/process5"/>
    <dgm:cxn modelId="{C234118F-7BED-48AC-B143-5ACAD93BF814}" type="presOf" srcId="{55F85871-C5FE-487F-AB3E-E4CF878D81A9}" destId="{511EDA0A-4AF5-4753-8A00-E462E69EC9F6}" srcOrd="1" destOrd="0" presId="urn:microsoft.com/office/officeart/2005/8/layout/process5"/>
    <dgm:cxn modelId="{C9030CA6-7890-4614-BD42-12BB1632BB16}" type="presOf" srcId="{ACD10253-06BF-4D83-B7C6-3766CC2ECBA0}" destId="{7593D2ED-8DDE-4DCE-B6BF-FD7956216683}" srcOrd="1" destOrd="0" presId="urn:microsoft.com/office/officeart/2005/8/layout/process5"/>
    <dgm:cxn modelId="{F8FC40C0-607D-475B-8A21-3619933958AD}" type="presOf" srcId="{986AA26C-F2FD-42AC-8D60-8FCA31C7D7CE}" destId="{EDDAE7DD-068E-469E-A622-3A6EFD6B68D5}" srcOrd="0" destOrd="0" presId="urn:microsoft.com/office/officeart/2005/8/layout/process5"/>
    <dgm:cxn modelId="{797C6CC7-B809-4923-8881-56DB5075AA16}" type="presOf" srcId="{2DCC2F49-7BA9-4D95-B8AD-B5498C7CBD4D}" destId="{EC9B8682-31B8-41C2-9B69-0D352F235E26}" srcOrd="0" destOrd="0" presId="urn:microsoft.com/office/officeart/2005/8/layout/process5"/>
    <dgm:cxn modelId="{B9FE23CE-811E-4459-8FDA-BE686969B7D2}" type="presOf" srcId="{4E609DF2-FBC0-449E-8CFA-AE7F10234056}" destId="{68046DC9-6240-4DCE-994E-612BFDC8D781}" srcOrd="1" destOrd="0" presId="urn:microsoft.com/office/officeart/2005/8/layout/process5"/>
    <dgm:cxn modelId="{B21E69E0-E630-4BDF-879C-2755AA29E807}" srcId="{13EB8F25-5CDD-463F-96B8-0F78216D8BCF}" destId="{F8003DCB-7A72-47FA-9E22-0BFCFE72879C}" srcOrd="2" destOrd="0" parTransId="{8C9D6056-67C1-4DE8-8091-818A2AED5452}" sibTransId="{4E609DF2-FBC0-449E-8CFA-AE7F10234056}"/>
    <dgm:cxn modelId="{D93B3AE3-C630-4656-B249-3F0CAF0D1EF5}" type="presOf" srcId="{F42806A4-E344-4679-9BF9-4F2BEA9CC8C7}" destId="{4978FE36-31BF-4496-A09D-50F8FD393910}" srcOrd="0" destOrd="2" presId="urn:microsoft.com/office/officeart/2005/8/layout/process5"/>
    <dgm:cxn modelId="{B5C09CE7-68FD-4714-AF9B-00E35AF43552}" type="presOf" srcId="{8931F4F9-08C2-4DB2-8D8A-8CC70C6502AC}" destId="{AD965373-4D2E-4459-9113-0AB82FA7B410}" srcOrd="0" destOrd="0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ECE9F3EB-AA4F-4381-AC87-DBB29E284BEA}" srcId="{13EB8F25-5CDD-463F-96B8-0F78216D8BCF}" destId="{BD5E5A25-951B-4EBC-93C8-493757AAC446}" srcOrd="4" destOrd="0" parTransId="{524BD6CA-2510-46CC-B2CE-D529D34383A8}" sibTransId="{55F85871-C5FE-487F-AB3E-E4CF878D81A9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B176DC00-B7E0-4079-9081-A09FB9203D0D}" type="presParOf" srcId="{CF014908-AE20-41B8-8E81-7EF191645283}" destId="{D014C996-C895-432D-85C5-448A74DC6648}" srcOrd="1" destOrd="0" presId="urn:microsoft.com/office/officeart/2005/8/layout/process5"/>
    <dgm:cxn modelId="{82EBFFE4-5190-43E2-8C7D-0C2111050E47}" type="presParOf" srcId="{D014C996-C895-432D-85C5-448A74DC6648}" destId="{7593D2ED-8DDE-4DCE-B6BF-FD7956216683}" srcOrd="0" destOrd="0" presId="urn:microsoft.com/office/officeart/2005/8/layout/process5"/>
    <dgm:cxn modelId="{AD52E576-071E-43D8-987D-E89FEED476D7}" type="presParOf" srcId="{CF014908-AE20-41B8-8E81-7EF191645283}" destId="{19D3CD89-02C8-408A-AB64-89217157700E}" srcOrd="2" destOrd="0" presId="urn:microsoft.com/office/officeart/2005/8/layout/process5"/>
    <dgm:cxn modelId="{BFD70D46-C435-432A-9E58-B2475DD6A6E4}" type="presParOf" srcId="{CF014908-AE20-41B8-8E81-7EF191645283}" destId="{CD367B4A-16E8-4BAA-879D-7D1A8D005A4C}" srcOrd="3" destOrd="0" presId="urn:microsoft.com/office/officeart/2005/8/layout/process5"/>
    <dgm:cxn modelId="{6D0DCF0E-B3C3-49F2-940B-D5CCC37571B9}" type="presParOf" srcId="{CD367B4A-16E8-4BAA-879D-7D1A8D005A4C}" destId="{7E1F596B-B5BB-456C-9652-C1BCBA742FC3}" srcOrd="0" destOrd="0" presId="urn:microsoft.com/office/officeart/2005/8/layout/process5"/>
    <dgm:cxn modelId="{85D0A582-E46D-4D90-8288-5BAB0FDE2155}" type="presParOf" srcId="{CF014908-AE20-41B8-8E81-7EF191645283}" destId="{4978FE36-31BF-4496-A09D-50F8FD393910}" srcOrd="4" destOrd="0" presId="urn:microsoft.com/office/officeart/2005/8/layout/process5"/>
    <dgm:cxn modelId="{BF86510B-29C6-4136-B2F6-74C1B88FBFCC}" type="presParOf" srcId="{CF014908-AE20-41B8-8E81-7EF191645283}" destId="{417777FC-CE03-45A0-92EA-AEDE6933CFCA}" srcOrd="5" destOrd="0" presId="urn:microsoft.com/office/officeart/2005/8/layout/process5"/>
    <dgm:cxn modelId="{892937C3-29A0-4117-8066-E1935E4225C0}" type="presParOf" srcId="{417777FC-CE03-45A0-92EA-AEDE6933CFCA}" destId="{68046DC9-6240-4DCE-994E-612BFDC8D781}" srcOrd="0" destOrd="0" presId="urn:microsoft.com/office/officeart/2005/8/layout/process5"/>
    <dgm:cxn modelId="{43CA0E6E-68C9-4F29-B2AE-6917DE754244}" type="presParOf" srcId="{CF014908-AE20-41B8-8E81-7EF191645283}" destId="{EC9B8682-31B8-41C2-9B69-0D352F235E26}" srcOrd="6" destOrd="0" presId="urn:microsoft.com/office/officeart/2005/8/layout/process5"/>
    <dgm:cxn modelId="{BDC79934-7EFB-4638-998F-C54CE30C77C9}" type="presParOf" srcId="{CF014908-AE20-41B8-8E81-7EF191645283}" destId="{EDDAE7DD-068E-469E-A622-3A6EFD6B68D5}" srcOrd="7" destOrd="0" presId="urn:microsoft.com/office/officeart/2005/8/layout/process5"/>
    <dgm:cxn modelId="{2018F329-C48F-466A-958F-249747032A9E}" type="presParOf" srcId="{EDDAE7DD-068E-469E-A622-3A6EFD6B68D5}" destId="{18E3FA24-0AE2-4EEF-8C36-819CB2C93047}" srcOrd="0" destOrd="0" presId="urn:microsoft.com/office/officeart/2005/8/layout/process5"/>
    <dgm:cxn modelId="{CCA3AD6D-04BA-4A24-AFFE-38F373816159}" type="presParOf" srcId="{CF014908-AE20-41B8-8E81-7EF191645283}" destId="{DAF61184-DFD0-413D-B6F2-50D8E36D8A8C}" srcOrd="8" destOrd="0" presId="urn:microsoft.com/office/officeart/2005/8/layout/process5"/>
    <dgm:cxn modelId="{81E4C6EE-86F9-4338-BFE2-72CD5AA9DD86}" type="presParOf" srcId="{CF014908-AE20-41B8-8E81-7EF191645283}" destId="{EF94CB13-7094-4618-9A00-A5FDFA210B69}" srcOrd="9" destOrd="0" presId="urn:microsoft.com/office/officeart/2005/8/layout/process5"/>
    <dgm:cxn modelId="{C1E4826F-B4BD-41E8-8B28-70776CE5C233}" type="presParOf" srcId="{EF94CB13-7094-4618-9A00-A5FDFA210B69}" destId="{511EDA0A-4AF5-4753-8A00-E462E69EC9F6}" srcOrd="0" destOrd="0" presId="urn:microsoft.com/office/officeart/2005/8/layout/process5"/>
    <dgm:cxn modelId="{93BC0F42-7B10-488F-8789-BB9E7BC46D5D}" type="presParOf" srcId="{CF014908-AE20-41B8-8E81-7EF191645283}" destId="{00575881-C7F7-4B1E-BB89-712E01FD5FE0}" srcOrd="10" destOrd="0" presId="urn:microsoft.com/office/officeart/2005/8/layout/process5"/>
    <dgm:cxn modelId="{F357A443-93FE-496B-8C3F-7F854293416F}" type="presParOf" srcId="{CF014908-AE20-41B8-8E81-7EF191645283}" destId="{AD965373-4D2E-4459-9113-0AB82FA7B410}" srcOrd="11" destOrd="0" presId="urn:microsoft.com/office/officeart/2005/8/layout/process5"/>
    <dgm:cxn modelId="{E6F600BA-0D90-404D-8095-67030749C420}" type="presParOf" srcId="{AD965373-4D2E-4459-9113-0AB82FA7B410}" destId="{8BC14DA1-6C2F-41AD-AF58-FE152581E8E7}" srcOrd="0" destOrd="0" presId="urn:microsoft.com/office/officeart/2005/8/layout/process5"/>
    <dgm:cxn modelId="{9330C9A7-2A53-475C-B66D-3BD1C753F5B2}" type="presParOf" srcId="{CF014908-AE20-41B8-8E81-7EF191645283}" destId="{0D458FC7-EA3E-4B9E-AE9C-12882B2375BE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8441D7-FAA5-427C-A121-CC2CF49718D5}" type="doc">
      <dgm:prSet loTypeId="urn:microsoft.com/office/officeart/2005/8/layout/vList5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439663F4-DBC8-47B0-8C7D-A54789B6CD70}">
      <dgm:prSet phldrT="[Tekst]" custT="1"/>
      <dgm:spPr/>
      <dgm:t>
        <a:bodyPr/>
        <a:lstStyle/>
        <a:p>
          <a:r>
            <a:rPr lang="pl-PL" sz="2400" dirty="0"/>
            <a:t>Czego dotyczy</a:t>
          </a:r>
        </a:p>
      </dgm:t>
    </dgm:pt>
    <dgm:pt modelId="{6D63A493-3976-4E37-AB43-EDFA7912C79A}" type="parTrans" cxnId="{208E23E4-089B-4779-802F-7EDF06E9B84D}">
      <dgm:prSet/>
      <dgm:spPr/>
      <dgm:t>
        <a:bodyPr/>
        <a:lstStyle/>
        <a:p>
          <a:endParaRPr lang="pl-PL" sz="1400"/>
        </a:p>
      </dgm:t>
    </dgm:pt>
    <dgm:pt modelId="{9487FFD6-CEA3-469C-94FA-8DB3AEA51B36}" type="sibTrans" cxnId="{208E23E4-089B-4779-802F-7EDF06E9B84D}">
      <dgm:prSet/>
      <dgm:spPr/>
      <dgm:t>
        <a:bodyPr/>
        <a:lstStyle/>
        <a:p>
          <a:endParaRPr lang="pl-PL" sz="1400"/>
        </a:p>
      </dgm:t>
    </dgm:pt>
    <dgm:pt modelId="{58A9B833-E391-4C8E-8131-A20487AA4F93}">
      <dgm:prSet phldrT="[Tekst]" custT="1"/>
      <dgm:spPr/>
      <dgm:t>
        <a:bodyPr/>
        <a:lstStyle/>
        <a:p>
          <a:r>
            <a:rPr lang="pl-PL" sz="1600" dirty="0"/>
            <a:t>przestrzeganie uchwały antysmogowej</a:t>
          </a:r>
        </a:p>
      </dgm:t>
    </dgm:pt>
    <dgm:pt modelId="{F444B2F4-6585-4273-93BF-7481CEF743E2}" type="parTrans" cxnId="{2744B2B5-738D-4E55-811C-018DC28EFD0B}">
      <dgm:prSet/>
      <dgm:spPr/>
      <dgm:t>
        <a:bodyPr/>
        <a:lstStyle/>
        <a:p>
          <a:endParaRPr lang="pl-PL" sz="1400"/>
        </a:p>
      </dgm:t>
    </dgm:pt>
    <dgm:pt modelId="{DCFF462D-D49B-4CEC-AFE5-35FCA555F036}" type="sibTrans" cxnId="{2744B2B5-738D-4E55-811C-018DC28EFD0B}">
      <dgm:prSet/>
      <dgm:spPr/>
      <dgm:t>
        <a:bodyPr/>
        <a:lstStyle/>
        <a:p>
          <a:endParaRPr lang="pl-PL" sz="1400"/>
        </a:p>
      </dgm:t>
    </dgm:pt>
    <dgm:pt modelId="{A7A564D9-5D14-4A91-A431-D04C371578A6}">
      <dgm:prSet phldrT="[Tekst]" custT="1"/>
      <dgm:spPr/>
      <dgm:t>
        <a:bodyPr/>
        <a:lstStyle/>
        <a:p>
          <a:pPr rtl="0"/>
          <a:r>
            <a:rPr lang="pl-PL" sz="1600" dirty="0"/>
            <a:t>przestrzeganie zakazu spalania odpadów </a:t>
          </a:r>
          <a:br>
            <a:rPr lang="pl-PL" sz="1600" dirty="0"/>
          </a:br>
          <a:r>
            <a:rPr lang="pl-PL" sz="1600" dirty="0"/>
            <a:t>i pozostałości roślinnych</a:t>
          </a:r>
          <a:endParaRPr lang="pl-PL" altLang="pl-PL" sz="1600" dirty="0"/>
        </a:p>
      </dgm:t>
    </dgm:pt>
    <dgm:pt modelId="{1511409C-B489-46DD-BFFD-5B9E5C753519}" type="parTrans" cxnId="{7950D014-6A8D-4873-85E0-7FEF5190C4D4}">
      <dgm:prSet/>
      <dgm:spPr/>
      <dgm:t>
        <a:bodyPr/>
        <a:lstStyle/>
        <a:p>
          <a:endParaRPr lang="pl-PL" sz="1400"/>
        </a:p>
      </dgm:t>
    </dgm:pt>
    <dgm:pt modelId="{9D924D0D-DA14-4490-9E5E-492CBB1112FD}" type="sibTrans" cxnId="{7950D014-6A8D-4873-85E0-7FEF5190C4D4}">
      <dgm:prSet/>
      <dgm:spPr/>
      <dgm:t>
        <a:bodyPr/>
        <a:lstStyle/>
        <a:p>
          <a:endParaRPr lang="pl-PL" sz="1400"/>
        </a:p>
      </dgm:t>
    </dgm:pt>
    <dgm:pt modelId="{FB72A1C2-1579-4871-9D20-22B0D9F458F8}">
      <dgm:prSet phldrT="[Tekst]" custT="1"/>
      <dgm:spPr/>
      <dgm:t>
        <a:bodyPr/>
        <a:lstStyle/>
        <a:p>
          <a:r>
            <a:rPr lang="pl-PL" sz="2400" dirty="0"/>
            <a:t>Kto?</a:t>
          </a:r>
        </a:p>
      </dgm:t>
    </dgm:pt>
    <dgm:pt modelId="{507F23A2-D592-4674-8CE7-E6B7884978EF}" type="parTrans" cxnId="{E0288179-04F3-4C4F-801C-47EB1A4DCBFA}">
      <dgm:prSet/>
      <dgm:spPr/>
      <dgm:t>
        <a:bodyPr/>
        <a:lstStyle/>
        <a:p>
          <a:endParaRPr lang="pl-PL" sz="1400"/>
        </a:p>
      </dgm:t>
    </dgm:pt>
    <dgm:pt modelId="{F76A9BB3-590E-4A5D-9347-00BA72C6C707}" type="sibTrans" cxnId="{E0288179-04F3-4C4F-801C-47EB1A4DCBFA}">
      <dgm:prSet/>
      <dgm:spPr/>
      <dgm:t>
        <a:bodyPr/>
        <a:lstStyle/>
        <a:p>
          <a:endParaRPr lang="pl-PL" sz="1400"/>
        </a:p>
      </dgm:t>
    </dgm:pt>
    <dgm:pt modelId="{BB7539F2-3508-4811-B9E1-6FA9FFCDE5AC}">
      <dgm:prSet phldrT="[Tekst]" custT="1"/>
      <dgm:spPr/>
      <dgm:t>
        <a:bodyPr/>
        <a:lstStyle/>
        <a:p>
          <a:r>
            <a:rPr lang="pl-PL" sz="1600" dirty="0"/>
            <a:t>straż miejska/</a:t>
          </a:r>
          <a:r>
            <a:rPr lang="pl-PL" sz="1600" dirty="0">
              <a:latin typeface="+mn-lt"/>
            </a:rPr>
            <a:t>gminna/międzygminna</a:t>
          </a:r>
        </a:p>
      </dgm:t>
    </dgm:pt>
    <dgm:pt modelId="{3A7C644D-9F23-4731-B1CC-77E01B5EB1F2}" type="parTrans" cxnId="{D7B5483C-4156-4ACD-A43E-E172917C3358}">
      <dgm:prSet/>
      <dgm:spPr/>
      <dgm:t>
        <a:bodyPr/>
        <a:lstStyle/>
        <a:p>
          <a:endParaRPr lang="pl-PL" sz="1400"/>
        </a:p>
      </dgm:t>
    </dgm:pt>
    <dgm:pt modelId="{E51F21CC-7451-4880-9EF5-FD3EC88CA6A7}" type="sibTrans" cxnId="{D7B5483C-4156-4ACD-A43E-E172917C3358}">
      <dgm:prSet/>
      <dgm:spPr/>
      <dgm:t>
        <a:bodyPr/>
        <a:lstStyle/>
        <a:p>
          <a:endParaRPr lang="pl-PL" sz="1400"/>
        </a:p>
      </dgm:t>
    </dgm:pt>
    <dgm:pt modelId="{12C546CD-66E6-4696-A143-D0F232723347}">
      <dgm:prSet phldrT="[Tekst]" custT="1"/>
      <dgm:spPr/>
      <dgm:t>
        <a:bodyPr/>
        <a:lstStyle/>
        <a:p>
          <a:pPr rtl="0"/>
          <a:r>
            <a:rPr lang="pl-PL" sz="1600" dirty="0"/>
            <a:t>przeszkoleni i upoważnieni pracownicy gminy</a:t>
          </a:r>
          <a:r>
            <a:rPr lang="pl-PL" sz="1600" dirty="0">
              <a:latin typeface="Arial" panose="020B0604020202020204"/>
            </a:rPr>
            <a:t> </a:t>
          </a:r>
        </a:p>
      </dgm:t>
    </dgm:pt>
    <dgm:pt modelId="{DD35880B-0755-434F-B223-8C7508442889}" type="parTrans" cxnId="{EB39B856-7B8B-41CC-A9FC-A35C07CF22A0}">
      <dgm:prSet/>
      <dgm:spPr/>
      <dgm:t>
        <a:bodyPr/>
        <a:lstStyle/>
        <a:p>
          <a:endParaRPr lang="pl-PL" sz="1400"/>
        </a:p>
      </dgm:t>
    </dgm:pt>
    <dgm:pt modelId="{2CAE56DA-608A-4E6F-B4F8-D0A6F948B35F}" type="sibTrans" cxnId="{EB39B856-7B8B-41CC-A9FC-A35C07CF22A0}">
      <dgm:prSet/>
      <dgm:spPr/>
      <dgm:t>
        <a:bodyPr/>
        <a:lstStyle/>
        <a:p>
          <a:endParaRPr lang="pl-PL" sz="1400"/>
        </a:p>
      </dgm:t>
    </dgm:pt>
    <dgm:pt modelId="{8EAF9BCF-B35D-4E03-8B70-6D0C45D1C8ED}">
      <dgm:prSet phldrT="[Tekst]" custT="1"/>
      <dgm:spPr/>
      <dgm:t>
        <a:bodyPr/>
        <a:lstStyle/>
        <a:p>
          <a:r>
            <a:rPr lang="pl-PL" sz="2400" b="0" dirty="0"/>
            <a:t>Kiedy?</a:t>
          </a:r>
        </a:p>
      </dgm:t>
    </dgm:pt>
    <dgm:pt modelId="{754AD323-B4CE-4BF4-B9F1-9C4601D000EF}" type="parTrans" cxnId="{F30C0C02-90F1-4E82-9DC2-4AC4F37804DA}">
      <dgm:prSet/>
      <dgm:spPr/>
      <dgm:t>
        <a:bodyPr/>
        <a:lstStyle/>
        <a:p>
          <a:endParaRPr lang="pl-PL" sz="1400"/>
        </a:p>
      </dgm:t>
    </dgm:pt>
    <dgm:pt modelId="{F12000CA-F495-42AD-AF65-228971928E0B}" type="sibTrans" cxnId="{F30C0C02-90F1-4E82-9DC2-4AC4F37804DA}">
      <dgm:prSet/>
      <dgm:spPr/>
      <dgm:t>
        <a:bodyPr/>
        <a:lstStyle/>
        <a:p>
          <a:endParaRPr lang="pl-PL" sz="1400"/>
        </a:p>
      </dgm:t>
    </dgm:pt>
    <dgm:pt modelId="{2B1FD9CC-2B46-4251-98E7-DD1CBFD47135}">
      <dgm:prSet phldrT="[Tekst]" phldr="0" custT="1"/>
      <dgm:spPr/>
      <dgm:t>
        <a:bodyPr/>
        <a:lstStyle/>
        <a:p>
          <a:pPr rtl="0"/>
          <a:r>
            <a:rPr lang="pl-PL" sz="1600" dirty="0">
              <a:latin typeface="+mn-lt"/>
            </a:rPr>
            <a:t>regularnie (intensywnie w okresie grzewczym)</a:t>
          </a:r>
        </a:p>
      </dgm:t>
    </dgm:pt>
    <dgm:pt modelId="{1AA219A6-27CB-4870-AFE8-71ACF4B5BB31}" type="parTrans" cxnId="{FFA6C7BB-8344-4B72-8B83-708D83A3F7C9}">
      <dgm:prSet/>
      <dgm:spPr/>
      <dgm:t>
        <a:bodyPr/>
        <a:lstStyle/>
        <a:p>
          <a:endParaRPr lang="pl-PL" sz="1400"/>
        </a:p>
      </dgm:t>
    </dgm:pt>
    <dgm:pt modelId="{08E129E6-00FF-4D1C-92C7-6CF4873437E4}" type="sibTrans" cxnId="{FFA6C7BB-8344-4B72-8B83-708D83A3F7C9}">
      <dgm:prSet/>
      <dgm:spPr/>
      <dgm:t>
        <a:bodyPr/>
        <a:lstStyle/>
        <a:p>
          <a:endParaRPr lang="pl-PL" sz="1400"/>
        </a:p>
      </dgm:t>
    </dgm:pt>
    <dgm:pt modelId="{4C2EBEEE-C79F-4D19-8957-28EFEE8CF258}">
      <dgm:prSet phldr="0" custT="1"/>
      <dgm:spPr/>
      <dgm:t>
        <a:bodyPr/>
        <a:lstStyle/>
        <a:p>
          <a:pPr rtl="0"/>
          <a:r>
            <a:rPr lang="pl-PL" sz="1600" dirty="0">
              <a:latin typeface="+mn-lt"/>
            </a:rPr>
            <a:t>średni czas reakcji na zgłoszenie – nie więcej niż 12 godzin </a:t>
          </a:r>
        </a:p>
      </dgm:t>
    </dgm:pt>
    <dgm:pt modelId="{354D3BA4-3D1D-47D8-B7B1-8025BF124557}" type="parTrans" cxnId="{F0F92E15-04D7-420A-B275-7AFD7D36F5D0}">
      <dgm:prSet/>
      <dgm:spPr/>
      <dgm:t>
        <a:bodyPr/>
        <a:lstStyle/>
        <a:p>
          <a:endParaRPr lang="pl-PL" sz="1400"/>
        </a:p>
      </dgm:t>
    </dgm:pt>
    <dgm:pt modelId="{CD9C4A7C-5BCE-44B4-BCB2-F11B327FB7A6}" type="sibTrans" cxnId="{F0F92E15-04D7-420A-B275-7AFD7D36F5D0}">
      <dgm:prSet/>
      <dgm:spPr/>
      <dgm:t>
        <a:bodyPr/>
        <a:lstStyle/>
        <a:p>
          <a:endParaRPr lang="pl-PL" sz="1400"/>
        </a:p>
      </dgm:t>
    </dgm:pt>
    <dgm:pt modelId="{D37D0B45-054A-41C6-94A8-A10EABA23DD7}">
      <dgm:prSet phldr="0" custT="1"/>
      <dgm:spPr/>
      <dgm:t>
        <a:bodyPr/>
        <a:lstStyle/>
        <a:p>
          <a:pPr rtl="0"/>
          <a:r>
            <a:rPr lang="pl-PL" sz="2400"/>
            <a:t>Ile?</a:t>
          </a:r>
          <a:endParaRPr lang="pl-PL" sz="2400" dirty="0"/>
        </a:p>
      </dgm:t>
    </dgm:pt>
    <dgm:pt modelId="{8B84FECE-4098-48F3-AD66-E9ED6948191D}" type="parTrans" cxnId="{8136A763-AFDC-4130-A53B-7C841C910D1D}">
      <dgm:prSet/>
      <dgm:spPr/>
      <dgm:t>
        <a:bodyPr/>
        <a:lstStyle/>
        <a:p>
          <a:endParaRPr lang="pl-PL" sz="1400"/>
        </a:p>
      </dgm:t>
    </dgm:pt>
    <dgm:pt modelId="{D7E3E4B3-328B-48A0-B4FC-2B1D5B476E1F}" type="sibTrans" cxnId="{8136A763-AFDC-4130-A53B-7C841C910D1D}">
      <dgm:prSet/>
      <dgm:spPr/>
      <dgm:t>
        <a:bodyPr/>
        <a:lstStyle/>
        <a:p>
          <a:endParaRPr lang="pl-PL" sz="1400"/>
        </a:p>
      </dgm:t>
    </dgm:pt>
    <dgm:pt modelId="{C806242D-A87B-4068-B9C1-0AAFAF97643D}">
      <dgm:prSet phldr="0" custT="1"/>
      <dgm:spPr/>
      <dgm:t>
        <a:bodyPr/>
        <a:lstStyle/>
        <a:p>
          <a:r>
            <a:rPr lang="pl-PL" sz="1400" dirty="0"/>
            <a:t>Minimalna liczba kontroli w każdej gminie, </a:t>
          </a:r>
          <a:br>
            <a:rPr lang="pl-PL" sz="1400" dirty="0"/>
          </a:br>
          <a:r>
            <a:rPr lang="pl-PL" sz="1400" dirty="0"/>
            <a:t>w każdym roku, określona jest w programie</a:t>
          </a:r>
        </a:p>
      </dgm:t>
    </dgm:pt>
    <dgm:pt modelId="{E3D088EF-0634-489F-8FD0-0B92109D7704}" type="parTrans" cxnId="{ED614288-85D8-4C49-994E-B41E14377732}">
      <dgm:prSet/>
      <dgm:spPr/>
      <dgm:t>
        <a:bodyPr/>
        <a:lstStyle/>
        <a:p>
          <a:endParaRPr lang="pl-PL" sz="1400"/>
        </a:p>
      </dgm:t>
    </dgm:pt>
    <dgm:pt modelId="{CD8AC0AD-AC40-4DDC-A748-A69D129F0D6A}" type="sibTrans" cxnId="{ED614288-85D8-4C49-994E-B41E14377732}">
      <dgm:prSet/>
      <dgm:spPr/>
      <dgm:t>
        <a:bodyPr/>
        <a:lstStyle/>
        <a:p>
          <a:endParaRPr lang="pl-PL" sz="1400"/>
        </a:p>
      </dgm:t>
    </dgm:pt>
    <dgm:pt modelId="{FAD2A598-E1A2-4A14-8507-5AA0D99BD0AF}">
      <dgm:prSet phldr="0" custT="1"/>
      <dgm:spPr/>
      <dgm:t>
        <a:bodyPr/>
        <a:lstStyle/>
        <a:p>
          <a:r>
            <a:rPr lang="pl-PL" sz="1400" dirty="0"/>
            <a:t>Liczba ta jest niezależna od wyników inwentaryzacji</a:t>
          </a:r>
        </a:p>
      </dgm:t>
    </dgm:pt>
    <dgm:pt modelId="{3D2DCF04-4B3A-4578-BD42-C5E2C20ECAD4}" type="parTrans" cxnId="{E8F61199-581B-4C08-A687-B3B0A4D13E70}">
      <dgm:prSet/>
      <dgm:spPr/>
      <dgm:t>
        <a:bodyPr/>
        <a:lstStyle/>
        <a:p>
          <a:endParaRPr lang="pl-PL" sz="1400"/>
        </a:p>
      </dgm:t>
    </dgm:pt>
    <dgm:pt modelId="{45BD2ACE-D410-4CA0-B67F-645F186072CF}" type="sibTrans" cxnId="{E8F61199-581B-4C08-A687-B3B0A4D13E70}">
      <dgm:prSet/>
      <dgm:spPr/>
      <dgm:t>
        <a:bodyPr/>
        <a:lstStyle/>
        <a:p>
          <a:endParaRPr lang="pl-PL" sz="1400"/>
        </a:p>
      </dgm:t>
    </dgm:pt>
    <dgm:pt modelId="{AB2012AA-6AD0-4D49-A05B-4874E83C6A1C}" type="pres">
      <dgm:prSet presAssocID="{C68441D7-FAA5-427C-A121-CC2CF49718D5}" presName="Name0" presStyleCnt="0">
        <dgm:presLayoutVars>
          <dgm:dir/>
          <dgm:animLvl val="lvl"/>
          <dgm:resizeHandles val="exact"/>
        </dgm:presLayoutVars>
      </dgm:prSet>
      <dgm:spPr/>
    </dgm:pt>
    <dgm:pt modelId="{7CA0BF69-C4E6-4D6B-AD65-A0D6C34DD4DB}" type="pres">
      <dgm:prSet presAssocID="{439663F4-DBC8-47B0-8C7D-A54789B6CD70}" presName="linNode" presStyleCnt="0"/>
      <dgm:spPr/>
    </dgm:pt>
    <dgm:pt modelId="{3E42CD52-B4A6-4238-AA76-D4E4A5499D1B}" type="pres">
      <dgm:prSet presAssocID="{439663F4-DBC8-47B0-8C7D-A54789B6CD70}" presName="parentText" presStyleLbl="node1" presStyleIdx="0" presStyleCnt="4" custScaleX="70677">
        <dgm:presLayoutVars>
          <dgm:chMax val="1"/>
          <dgm:bulletEnabled val="1"/>
        </dgm:presLayoutVars>
      </dgm:prSet>
      <dgm:spPr/>
    </dgm:pt>
    <dgm:pt modelId="{6B49328B-0A6A-4C19-83A5-E0ED253C4F81}" type="pres">
      <dgm:prSet presAssocID="{439663F4-DBC8-47B0-8C7D-A54789B6CD70}" presName="descendantText" presStyleLbl="alignAccFollowNode1" presStyleIdx="0" presStyleCnt="4" custScaleX="114014">
        <dgm:presLayoutVars>
          <dgm:bulletEnabled val="1"/>
        </dgm:presLayoutVars>
      </dgm:prSet>
      <dgm:spPr/>
    </dgm:pt>
    <dgm:pt modelId="{FA9C7765-67A3-4BA1-9F9C-AF224AF6DEF1}" type="pres">
      <dgm:prSet presAssocID="{9487FFD6-CEA3-469C-94FA-8DB3AEA51B36}" presName="sp" presStyleCnt="0"/>
      <dgm:spPr/>
    </dgm:pt>
    <dgm:pt modelId="{188E2B85-D8B0-4E7A-AFFF-40322D2D68C6}" type="pres">
      <dgm:prSet presAssocID="{FB72A1C2-1579-4871-9D20-22B0D9F458F8}" presName="linNode" presStyleCnt="0"/>
      <dgm:spPr/>
    </dgm:pt>
    <dgm:pt modelId="{26DE4C0B-F53C-46FA-A906-BE2134542D11}" type="pres">
      <dgm:prSet presAssocID="{FB72A1C2-1579-4871-9D20-22B0D9F458F8}" presName="parentText" presStyleLbl="node1" presStyleIdx="1" presStyleCnt="4" custScaleX="70677">
        <dgm:presLayoutVars>
          <dgm:chMax val="1"/>
          <dgm:bulletEnabled val="1"/>
        </dgm:presLayoutVars>
      </dgm:prSet>
      <dgm:spPr/>
    </dgm:pt>
    <dgm:pt modelId="{6E706ADC-0C0E-45DA-AC5C-BFD8EF59CFB2}" type="pres">
      <dgm:prSet presAssocID="{FB72A1C2-1579-4871-9D20-22B0D9F458F8}" presName="descendantText" presStyleLbl="alignAccFollowNode1" presStyleIdx="1" presStyleCnt="4" custScaleX="114014">
        <dgm:presLayoutVars>
          <dgm:bulletEnabled val="1"/>
        </dgm:presLayoutVars>
      </dgm:prSet>
      <dgm:spPr/>
    </dgm:pt>
    <dgm:pt modelId="{8568C5F8-3EBE-4FF4-BC12-BC62103694FE}" type="pres">
      <dgm:prSet presAssocID="{F76A9BB3-590E-4A5D-9347-00BA72C6C707}" presName="sp" presStyleCnt="0"/>
      <dgm:spPr/>
    </dgm:pt>
    <dgm:pt modelId="{E6C1D5C3-81A6-4D5C-9B59-CB7A16416092}" type="pres">
      <dgm:prSet presAssocID="{8EAF9BCF-B35D-4E03-8B70-6D0C45D1C8ED}" presName="linNode" presStyleCnt="0"/>
      <dgm:spPr/>
    </dgm:pt>
    <dgm:pt modelId="{DAE408AB-145C-43A7-92FF-287C9467B3D3}" type="pres">
      <dgm:prSet presAssocID="{8EAF9BCF-B35D-4E03-8B70-6D0C45D1C8ED}" presName="parentText" presStyleLbl="node1" presStyleIdx="2" presStyleCnt="4" custScaleX="70677">
        <dgm:presLayoutVars>
          <dgm:chMax val="1"/>
          <dgm:bulletEnabled val="1"/>
        </dgm:presLayoutVars>
      </dgm:prSet>
      <dgm:spPr/>
    </dgm:pt>
    <dgm:pt modelId="{B566AA70-26F3-4DBE-AC18-5F89EE5D2EBB}" type="pres">
      <dgm:prSet presAssocID="{8EAF9BCF-B35D-4E03-8B70-6D0C45D1C8ED}" presName="descendantText" presStyleLbl="alignAccFollowNode1" presStyleIdx="2" presStyleCnt="4" custScaleX="114014" custScaleY="111182">
        <dgm:presLayoutVars>
          <dgm:bulletEnabled val="1"/>
        </dgm:presLayoutVars>
      </dgm:prSet>
      <dgm:spPr/>
    </dgm:pt>
    <dgm:pt modelId="{A62AD526-4CE8-46C7-9B95-3FD1187873E8}" type="pres">
      <dgm:prSet presAssocID="{F12000CA-F495-42AD-AF65-228971928E0B}" presName="sp" presStyleCnt="0"/>
      <dgm:spPr/>
    </dgm:pt>
    <dgm:pt modelId="{E113CBB5-47A2-4A84-A022-200500AE900C}" type="pres">
      <dgm:prSet presAssocID="{D37D0B45-054A-41C6-94A8-A10EABA23DD7}" presName="linNode" presStyleCnt="0"/>
      <dgm:spPr/>
    </dgm:pt>
    <dgm:pt modelId="{AEDFA996-24FC-41E7-927C-5F3AAEEA3EAE}" type="pres">
      <dgm:prSet presAssocID="{D37D0B45-054A-41C6-94A8-A10EABA23DD7}" presName="parentText" presStyleLbl="node1" presStyleIdx="3" presStyleCnt="4" custScaleX="70775" custLinFactNeighborY="5055">
        <dgm:presLayoutVars>
          <dgm:chMax val="1"/>
          <dgm:bulletEnabled val="1"/>
        </dgm:presLayoutVars>
      </dgm:prSet>
      <dgm:spPr/>
    </dgm:pt>
    <dgm:pt modelId="{62555C94-752D-48A6-A8BF-E9316E9A2A92}" type="pres">
      <dgm:prSet presAssocID="{D37D0B45-054A-41C6-94A8-A10EABA23DD7}" presName="descendantText" presStyleLbl="alignAccFollowNode1" presStyleIdx="3" presStyleCnt="4" custScaleX="114124" custScaleY="114596">
        <dgm:presLayoutVars>
          <dgm:bulletEnabled val="1"/>
        </dgm:presLayoutVars>
      </dgm:prSet>
      <dgm:spPr/>
    </dgm:pt>
  </dgm:ptLst>
  <dgm:cxnLst>
    <dgm:cxn modelId="{C9DE7500-C4A8-4AB2-AF1C-91B4DB32234B}" type="presOf" srcId="{58A9B833-E391-4C8E-8131-A20487AA4F93}" destId="{6B49328B-0A6A-4C19-83A5-E0ED253C4F81}" srcOrd="0" destOrd="0" presId="urn:microsoft.com/office/officeart/2005/8/layout/vList5"/>
    <dgm:cxn modelId="{F30C0C02-90F1-4E82-9DC2-4AC4F37804DA}" srcId="{C68441D7-FAA5-427C-A121-CC2CF49718D5}" destId="{8EAF9BCF-B35D-4E03-8B70-6D0C45D1C8ED}" srcOrd="2" destOrd="0" parTransId="{754AD323-B4CE-4BF4-B9F1-9C4601D000EF}" sibTransId="{F12000CA-F495-42AD-AF65-228971928E0B}"/>
    <dgm:cxn modelId="{7950D014-6A8D-4873-85E0-7FEF5190C4D4}" srcId="{439663F4-DBC8-47B0-8C7D-A54789B6CD70}" destId="{A7A564D9-5D14-4A91-A431-D04C371578A6}" srcOrd="1" destOrd="0" parTransId="{1511409C-B489-46DD-BFFD-5B9E5C753519}" sibTransId="{9D924D0D-DA14-4490-9E5E-492CBB1112FD}"/>
    <dgm:cxn modelId="{F0F92E15-04D7-420A-B275-7AFD7D36F5D0}" srcId="{8EAF9BCF-B35D-4E03-8B70-6D0C45D1C8ED}" destId="{4C2EBEEE-C79F-4D19-8957-28EFEE8CF258}" srcOrd="1" destOrd="0" parTransId="{354D3BA4-3D1D-47D8-B7B1-8025BF124557}" sibTransId="{CD9C4A7C-5BCE-44B4-BCB2-F11B327FB7A6}"/>
    <dgm:cxn modelId="{62355716-2684-49C8-B4C6-68A9CE909E4D}" type="presOf" srcId="{2B1FD9CC-2B46-4251-98E7-DD1CBFD47135}" destId="{B566AA70-26F3-4DBE-AC18-5F89EE5D2EBB}" srcOrd="0" destOrd="0" presId="urn:microsoft.com/office/officeart/2005/8/layout/vList5"/>
    <dgm:cxn modelId="{5443D91D-021D-43A2-B4DA-E2C094F45ACE}" type="presOf" srcId="{439663F4-DBC8-47B0-8C7D-A54789B6CD70}" destId="{3E42CD52-B4A6-4238-AA76-D4E4A5499D1B}" srcOrd="0" destOrd="0" presId="urn:microsoft.com/office/officeart/2005/8/layout/vList5"/>
    <dgm:cxn modelId="{8F7A5637-6D52-4C10-8A1C-F8713112D2A4}" type="presOf" srcId="{A7A564D9-5D14-4A91-A431-D04C371578A6}" destId="{6B49328B-0A6A-4C19-83A5-E0ED253C4F81}" srcOrd="0" destOrd="1" presId="urn:microsoft.com/office/officeart/2005/8/layout/vList5"/>
    <dgm:cxn modelId="{D7B5483C-4156-4ACD-A43E-E172917C3358}" srcId="{FB72A1C2-1579-4871-9D20-22B0D9F458F8}" destId="{BB7539F2-3508-4811-B9E1-6FA9FFCDE5AC}" srcOrd="0" destOrd="0" parTransId="{3A7C644D-9F23-4731-B1CC-77E01B5EB1F2}" sibTransId="{E51F21CC-7451-4880-9EF5-FD3EC88CA6A7}"/>
    <dgm:cxn modelId="{A39D2D5D-0C56-4F0F-833C-1CEA3B18E9EA}" type="presOf" srcId="{FAD2A598-E1A2-4A14-8507-5AA0D99BD0AF}" destId="{62555C94-752D-48A6-A8BF-E9316E9A2A92}" srcOrd="0" destOrd="1" presId="urn:microsoft.com/office/officeart/2005/8/layout/vList5"/>
    <dgm:cxn modelId="{8136A763-AFDC-4130-A53B-7C841C910D1D}" srcId="{C68441D7-FAA5-427C-A121-CC2CF49718D5}" destId="{D37D0B45-054A-41C6-94A8-A10EABA23DD7}" srcOrd="3" destOrd="0" parTransId="{8B84FECE-4098-48F3-AD66-E9ED6948191D}" sibTransId="{D7E3E4B3-328B-48A0-B4FC-2B1D5B476E1F}"/>
    <dgm:cxn modelId="{68C33046-44E7-4C1B-B8BF-CBDC4201B5C4}" type="presOf" srcId="{D37D0B45-054A-41C6-94A8-A10EABA23DD7}" destId="{AEDFA996-24FC-41E7-927C-5F3AAEEA3EAE}" srcOrd="0" destOrd="0" presId="urn:microsoft.com/office/officeart/2005/8/layout/vList5"/>
    <dgm:cxn modelId="{98C6BA4B-B1A0-4E02-BA39-20B8E5BE7B37}" type="presOf" srcId="{8EAF9BCF-B35D-4E03-8B70-6D0C45D1C8ED}" destId="{DAE408AB-145C-43A7-92FF-287C9467B3D3}" srcOrd="0" destOrd="0" presId="urn:microsoft.com/office/officeart/2005/8/layout/vList5"/>
    <dgm:cxn modelId="{44C8E053-7248-43AA-8CBD-DEC1DBCE2F49}" type="presOf" srcId="{C68441D7-FAA5-427C-A121-CC2CF49718D5}" destId="{AB2012AA-6AD0-4D49-A05B-4874E83C6A1C}" srcOrd="0" destOrd="0" presId="urn:microsoft.com/office/officeart/2005/8/layout/vList5"/>
    <dgm:cxn modelId="{EB39B856-7B8B-41CC-A9FC-A35C07CF22A0}" srcId="{FB72A1C2-1579-4871-9D20-22B0D9F458F8}" destId="{12C546CD-66E6-4696-A143-D0F232723347}" srcOrd="1" destOrd="0" parTransId="{DD35880B-0755-434F-B223-8C7508442889}" sibTransId="{2CAE56DA-608A-4E6F-B4F8-D0A6F948B35F}"/>
    <dgm:cxn modelId="{E0288179-04F3-4C4F-801C-47EB1A4DCBFA}" srcId="{C68441D7-FAA5-427C-A121-CC2CF49718D5}" destId="{FB72A1C2-1579-4871-9D20-22B0D9F458F8}" srcOrd="1" destOrd="0" parTransId="{507F23A2-D592-4674-8CE7-E6B7884978EF}" sibTransId="{F76A9BB3-590E-4A5D-9347-00BA72C6C707}"/>
    <dgm:cxn modelId="{ED614288-85D8-4C49-994E-B41E14377732}" srcId="{D37D0B45-054A-41C6-94A8-A10EABA23DD7}" destId="{C806242D-A87B-4068-B9C1-0AAFAF97643D}" srcOrd="0" destOrd="0" parTransId="{E3D088EF-0634-489F-8FD0-0B92109D7704}" sibTransId="{CD8AC0AD-AC40-4DDC-A748-A69D129F0D6A}"/>
    <dgm:cxn modelId="{E8F61199-581B-4C08-A687-B3B0A4D13E70}" srcId="{D37D0B45-054A-41C6-94A8-A10EABA23DD7}" destId="{FAD2A598-E1A2-4A14-8507-5AA0D99BD0AF}" srcOrd="1" destOrd="0" parTransId="{3D2DCF04-4B3A-4578-BD42-C5E2C20ECAD4}" sibTransId="{45BD2ACE-D410-4CA0-B67F-645F186072CF}"/>
    <dgm:cxn modelId="{0B47859E-3CEF-4AC1-9754-025731DB1B54}" type="presOf" srcId="{12C546CD-66E6-4696-A143-D0F232723347}" destId="{6E706ADC-0C0E-45DA-AC5C-BFD8EF59CFB2}" srcOrd="0" destOrd="1" presId="urn:microsoft.com/office/officeart/2005/8/layout/vList5"/>
    <dgm:cxn modelId="{2744B2B5-738D-4E55-811C-018DC28EFD0B}" srcId="{439663F4-DBC8-47B0-8C7D-A54789B6CD70}" destId="{58A9B833-E391-4C8E-8131-A20487AA4F93}" srcOrd="0" destOrd="0" parTransId="{F444B2F4-6585-4273-93BF-7481CEF743E2}" sibTransId="{DCFF462D-D49B-4CEC-AFE5-35FCA555F036}"/>
    <dgm:cxn modelId="{FFA6C7BB-8344-4B72-8B83-708D83A3F7C9}" srcId="{8EAF9BCF-B35D-4E03-8B70-6D0C45D1C8ED}" destId="{2B1FD9CC-2B46-4251-98E7-DD1CBFD47135}" srcOrd="0" destOrd="0" parTransId="{1AA219A6-27CB-4870-AFE8-71ACF4B5BB31}" sibTransId="{08E129E6-00FF-4D1C-92C7-6CF4873437E4}"/>
    <dgm:cxn modelId="{E349A8D4-873D-4835-AD38-214F9CC85CBD}" type="presOf" srcId="{4C2EBEEE-C79F-4D19-8957-28EFEE8CF258}" destId="{B566AA70-26F3-4DBE-AC18-5F89EE5D2EBB}" srcOrd="0" destOrd="1" presId="urn:microsoft.com/office/officeart/2005/8/layout/vList5"/>
    <dgm:cxn modelId="{DC3437DF-2EC1-4CF5-AFB7-A8F8FD4FCAA8}" type="presOf" srcId="{FB72A1C2-1579-4871-9D20-22B0D9F458F8}" destId="{26DE4C0B-F53C-46FA-A906-BE2134542D11}" srcOrd="0" destOrd="0" presId="urn:microsoft.com/office/officeart/2005/8/layout/vList5"/>
    <dgm:cxn modelId="{208E23E4-089B-4779-802F-7EDF06E9B84D}" srcId="{C68441D7-FAA5-427C-A121-CC2CF49718D5}" destId="{439663F4-DBC8-47B0-8C7D-A54789B6CD70}" srcOrd="0" destOrd="0" parTransId="{6D63A493-3976-4E37-AB43-EDFA7912C79A}" sibTransId="{9487FFD6-CEA3-469C-94FA-8DB3AEA51B36}"/>
    <dgm:cxn modelId="{70B427EA-1706-4A96-9ADA-E99A21692029}" type="presOf" srcId="{BB7539F2-3508-4811-B9E1-6FA9FFCDE5AC}" destId="{6E706ADC-0C0E-45DA-AC5C-BFD8EF59CFB2}" srcOrd="0" destOrd="0" presId="urn:microsoft.com/office/officeart/2005/8/layout/vList5"/>
    <dgm:cxn modelId="{628289FA-C0CD-4B12-AAFC-A6E93523A337}" type="presOf" srcId="{C806242D-A87B-4068-B9C1-0AAFAF97643D}" destId="{62555C94-752D-48A6-A8BF-E9316E9A2A92}" srcOrd="0" destOrd="0" presId="urn:microsoft.com/office/officeart/2005/8/layout/vList5"/>
    <dgm:cxn modelId="{43FE8050-98B8-426D-B6E2-74A285C1F08E}" type="presParOf" srcId="{AB2012AA-6AD0-4D49-A05B-4874E83C6A1C}" destId="{7CA0BF69-C4E6-4D6B-AD65-A0D6C34DD4DB}" srcOrd="0" destOrd="0" presId="urn:microsoft.com/office/officeart/2005/8/layout/vList5"/>
    <dgm:cxn modelId="{F7823C15-EDD7-4118-9D1C-0EF858BBCBAE}" type="presParOf" srcId="{7CA0BF69-C4E6-4D6B-AD65-A0D6C34DD4DB}" destId="{3E42CD52-B4A6-4238-AA76-D4E4A5499D1B}" srcOrd="0" destOrd="0" presId="urn:microsoft.com/office/officeart/2005/8/layout/vList5"/>
    <dgm:cxn modelId="{A33AD79E-06D6-4401-93A3-248505818359}" type="presParOf" srcId="{7CA0BF69-C4E6-4D6B-AD65-A0D6C34DD4DB}" destId="{6B49328B-0A6A-4C19-83A5-E0ED253C4F81}" srcOrd="1" destOrd="0" presId="urn:microsoft.com/office/officeart/2005/8/layout/vList5"/>
    <dgm:cxn modelId="{7A272002-181E-4D3B-A6FF-091FFEF5BAE4}" type="presParOf" srcId="{AB2012AA-6AD0-4D49-A05B-4874E83C6A1C}" destId="{FA9C7765-67A3-4BA1-9F9C-AF224AF6DEF1}" srcOrd="1" destOrd="0" presId="urn:microsoft.com/office/officeart/2005/8/layout/vList5"/>
    <dgm:cxn modelId="{C6C29F68-CE82-4E32-81BA-F80298010109}" type="presParOf" srcId="{AB2012AA-6AD0-4D49-A05B-4874E83C6A1C}" destId="{188E2B85-D8B0-4E7A-AFFF-40322D2D68C6}" srcOrd="2" destOrd="0" presId="urn:microsoft.com/office/officeart/2005/8/layout/vList5"/>
    <dgm:cxn modelId="{EABEF1B5-F0A6-4DA7-8E68-BB5572C22AB1}" type="presParOf" srcId="{188E2B85-D8B0-4E7A-AFFF-40322D2D68C6}" destId="{26DE4C0B-F53C-46FA-A906-BE2134542D11}" srcOrd="0" destOrd="0" presId="urn:microsoft.com/office/officeart/2005/8/layout/vList5"/>
    <dgm:cxn modelId="{1ECB0134-2CFA-48A8-A85A-CD61CEBF8272}" type="presParOf" srcId="{188E2B85-D8B0-4E7A-AFFF-40322D2D68C6}" destId="{6E706ADC-0C0E-45DA-AC5C-BFD8EF59CFB2}" srcOrd="1" destOrd="0" presId="urn:microsoft.com/office/officeart/2005/8/layout/vList5"/>
    <dgm:cxn modelId="{46AB70EB-11C2-4A1A-9778-1580CE514C47}" type="presParOf" srcId="{AB2012AA-6AD0-4D49-A05B-4874E83C6A1C}" destId="{8568C5F8-3EBE-4FF4-BC12-BC62103694FE}" srcOrd="3" destOrd="0" presId="urn:microsoft.com/office/officeart/2005/8/layout/vList5"/>
    <dgm:cxn modelId="{2246FD44-33D4-428B-AA5F-FF6A5A89EABD}" type="presParOf" srcId="{AB2012AA-6AD0-4D49-A05B-4874E83C6A1C}" destId="{E6C1D5C3-81A6-4D5C-9B59-CB7A16416092}" srcOrd="4" destOrd="0" presId="urn:microsoft.com/office/officeart/2005/8/layout/vList5"/>
    <dgm:cxn modelId="{98C8F78A-F860-4464-A412-64188B6D2A51}" type="presParOf" srcId="{E6C1D5C3-81A6-4D5C-9B59-CB7A16416092}" destId="{DAE408AB-145C-43A7-92FF-287C9467B3D3}" srcOrd="0" destOrd="0" presId="urn:microsoft.com/office/officeart/2005/8/layout/vList5"/>
    <dgm:cxn modelId="{788C23F5-D8DD-4DF4-95D9-C34F010B1E53}" type="presParOf" srcId="{E6C1D5C3-81A6-4D5C-9B59-CB7A16416092}" destId="{B566AA70-26F3-4DBE-AC18-5F89EE5D2EBB}" srcOrd="1" destOrd="0" presId="urn:microsoft.com/office/officeart/2005/8/layout/vList5"/>
    <dgm:cxn modelId="{19E11E26-4962-4F6F-8AFC-913D77DDB5B3}" type="presParOf" srcId="{AB2012AA-6AD0-4D49-A05B-4874E83C6A1C}" destId="{A62AD526-4CE8-46C7-9B95-3FD1187873E8}" srcOrd="5" destOrd="0" presId="urn:microsoft.com/office/officeart/2005/8/layout/vList5"/>
    <dgm:cxn modelId="{80CA082E-507F-4DE5-8744-3AD1D09B1B08}" type="presParOf" srcId="{AB2012AA-6AD0-4D49-A05B-4874E83C6A1C}" destId="{E113CBB5-47A2-4A84-A022-200500AE900C}" srcOrd="6" destOrd="0" presId="urn:microsoft.com/office/officeart/2005/8/layout/vList5"/>
    <dgm:cxn modelId="{00F5DC51-182D-4A46-9018-0CD244257FF6}" type="presParOf" srcId="{E113CBB5-47A2-4A84-A022-200500AE900C}" destId="{AEDFA996-24FC-41E7-927C-5F3AAEEA3EAE}" srcOrd="0" destOrd="0" presId="urn:microsoft.com/office/officeart/2005/8/layout/vList5"/>
    <dgm:cxn modelId="{7521D495-73BA-4018-B9B4-E327638CB182}" type="presParOf" srcId="{E113CBB5-47A2-4A84-A022-200500AE900C}" destId="{62555C94-752D-48A6-A8BF-E9316E9A2A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4B340-FFF5-46CA-B366-1129CEEDF046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</a:p>
      </dgm:t>
    </dgm:pt>
    <dgm:pt modelId="{15C792B0-871B-4CD4-BA9D-3C826816446F}" type="parTrans" cxnId="{93D8456A-3B15-470E-B76F-15D124C5F76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EE404-5440-4150-8833-F47658A92EBC}" type="sibTrans" cxnId="{93D8456A-3B15-470E-B76F-15D124C5F76D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3CA09-008E-456D-997A-02339EE48AF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3426-30D2-43CE-8EDF-BF7D86A4D9B9}" type="parTrans" cxnId="{7CB1E44C-9633-4DE3-9ACE-7512396D8D7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30B06-9FD7-4C6D-9E1B-44D36CD1AC26}" type="sibTrans" cxnId="{7CB1E44C-9633-4DE3-9ACE-7512396D8D77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47B8A-6303-496D-89FE-EC515A0F9A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23782-BD66-41C5-B21C-8F52A4112599}" type="parTrans" cxnId="{BB1C2A0D-E545-419C-8365-73AF53B44B6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2953B-9695-4883-BD48-AFD11FCE8490}" type="sibTrans" cxnId="{BB1C2A0D-E545-419C-8365-73AF53B44B6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311E9-8F9C-4237-9E70-D5968F4E832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</a:p>
      </dgm:t>
    </dgm:pt>
    <dgm:pt modelId="{C064B0C2-B615-4FC9-B878-3A8224DB978F}" type="parTrans" cxnId="{4055D965-40D3-4BC5-9321-487B1C673E1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1CBB5-AF29-47AE-8D13-BB8DE8F517D1}" type="sibTrans" cxnId="{4055D965-40D3-4BC5-9321-487B1C673E12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68A15-1D8C-46B4-8BF8-28D04CBC01EF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(średnio 12 h)</a:t>
          </a:r>
        </a:p>
      </dgm:t>
    </dgm:pt>
    <dgm:pt modelId="{A010A30C-8B03-4275-8E28-9D89AD3A32F7}" type="parTrans" cxnId="{5DC86221-CF3A-4482-B666-7B818E7D6A1C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8B8FE-DFAC-42C5-955E-21B0ADA5EBD9}" type="sibTrans" cxnId="{5DC86221-CF3A-4482-B666-7B818E7D6A1C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4079A-04D9-4D5F-81D9-0F42881F19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B513A-AADA-419B-B7F9-B0656F4AE03A}" type="parTrans" cxnId="{AAAC67B1-8A17-403F-8BBF-98C63093053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5E129-95BF-4CA8-A096-A64B6B7C5215}" type="sibTrans" cxnId="{AAAC67B1-8A17-403F-8BBF-98C630930539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E481D-60E6-46EE-B215-D58CFA87DF7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9862DAE7-8AFB-44A3-9581-170AD8684060}" type="parTrans" cxnId="{28963096-B6F0-4A92-B757-B98310ACA9A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00AA4-DBC0-4905-B75A-657EA56EC06A}" type="sibTrans" cxnId="{28963096-B6F0-4A92-B757-B98310ACA9A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49882-7564-4F20-BE38-46FB597D55B7}">
      <dgm:prSet custT="1"/>
      <dgm:spPr/>
      <dgm:t>
        <a:bodyPr/>
        <a:lstStyle/>
        <a:p>
          <a:pPr>
            <a:buFont typeface="+mj-lt"/>
            <a:buNone/>
          </a:pPr>
          <a:r>
            <a:rPr lang="pl-PL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gm:t>
    </dgm:pt>
    <dgm:pt modelId="{A1C3B4E8-D3B1-4E10-B2E9-8D8B39C90EEE}" type="parTrans" cxnId="{4286EE84-59C8-489B-B289-1E031C39598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49CE8-D1D0-4842-A4E8-3A560CEE7D9C}" type="sibTrans" cxnId="{4286EE84-59C8-489B-B289-1E031C39598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A313C-5DA6-4F0C-ABCB-80FF1D7F1B0A}" type="pres">
      <dgm:prSet presAssocID="{13EB8F25-5CDD-463F-96B8-0F78216D8BCF}" presName="Name0" presStyleCnt="0">
        <dgm:presLayoutVars>
          <dgm:dir/>
          <dgm:animLvl val="lvl"/>
          <dgm:resizeHandles val="exact"/>
        </dgm:presLayoutVars>
      </dgm:prSet>
      <dgm:spPr/>
    </dgm:pt>
    <dgm:pt modelId="{4A65E0E8-9DE8-41E6-AF73-BD536613BEC0}" type="pres">
      <dgm:prSet presAssocID="{E94E481D-60E6-46EE-B215-D58CFA87DF77}" presName="boxAndChildren" presStyleCnt="0"/>
      <dgm:spPr/>
    </dgm:pt>
    <dgm:pt modelId="{0F0C29D4-521D-428D-8D01-9EDF272503B3}" type="pres">
      <dgm:prSet presAssocID="{E94E481D-60E6-46EE-B215-D58CFA87DF77}" presName="parentTextBox" presStyleLbl="node1" presStyleIdx="0" presStyleCnt="8"/>
      <dgm:spPr/>
    </dgm:pt>
    <dgm:pt modelId="{6C9CC2EC-D667-455B-AB78-D4BC3F18A17A}" type="pres">
      <dgm:prSet presAssocID="{E94E481D-60E6-46EE-B215-D58CFA87DF77}" presName="entireBox" presStyleLbl="node1" presStyleIdx="0" presStyleCnt="8"/>
      <dgm:spPr/>
    </dgm:pt>
    <dgm:pt modelId="{39B7EF64-43C5-4CFC-9D14-E5EF1B81F927}" type="pres">
      <dgm:prSet presAssocID="{E94E481D-60E6-46EE-B215-D58CFA87DF77}" presName="descendantBox" presStyleCnt="0"/>
      <dgm:spPr/>
    </dgm:pt>
    <dgm:pt modelId="{3B2DD2A6-25DB-4312-9359-9823FFAF92A0}" type="pres">
      <dgm:prSet presAssocID="{D3749882-7564-4F20-BE38-46FB597D55B7}" presName="childTextBox" presStyleLbl="fgAccFollowNode1" presStyleIdx="0" presStyleCnt="1">
        <dgm:presLayoutVars>
          <dgm:bulletEnabled val="1"/>
        </dgm:presLayoutVars>
      </dgm:prSet>
      <dgm:spPr/>
    </dgm:pt>
    <dgm:pt modelId="{449B7763-1B0A-49F9-8CCA-10A75D7345D6}" type="pres">
      <dgm:prSet presAssocID="{DDA5E129-95BF-4CA8-A096-A64B6B7C5215}" presName="sp" presStyleCnt="0"/>
      <dgm:spPr/>
    </dgm:pt>
    <dgm:pt modelId="{534536ED-CE28-4312-B349-4553F0ACF83C}" type="pres">
      <dgm:prSet presAssocID="{7234079A-04D9-4D5F-81D9-0F42881F1995}" presName="arrowAndChildren" presStyleCnt="0"/>
      <dgm:spPr/>
    </dgm:pt>
    <dgm:pt modelId="{8330020F-A03F-41C2-8AF5-0B93CF35C6E4}" type="pres">
      <dgm:prSet presAssocID="{7234079A-04D9-4D5F-81D9-0F42881F1995}" presName="parentTextArrow" presStyleLbl="node1" presStyleIdx="1" presStyleCnt="8"/>
      <dgm:spPr/>
    </dgm:pt>
    <dgm:pt modelId="{61662E84-A918-4CAE-8A41-EB7D92400F4B}" type="pres">
      <dgm:prSet presAssocID="{D4F30B06-9FD7-4C6D-9E1B-44D36CD1AC26}" presName="sp" presStyleCnt="0"/>
      <dgm:spPr/>
    </dgm:pt>
    <dgm:pt modelId="{C500F1AE-4D68-40BB-A6A4-3AA6D08DB3FD}" type="pres">
      <dgm:prSet presAssocID="{8693CA09-008E-456D-997A-02339EE48AF1}" presName="arrowAndChildren" presStyleCnt="0"/>
      <dgm:spPr/>
    </dgm:pt>
    <dgm:pt modelId="{0B1E8518-09CC-45E8-88D8-54C32E6BECFC}" type="pres">
      <dgm:prSet presAssocID="{8693CA09-008E-456D-997A-02339EE48AF1}" presName="parentTextArrow" presStyleLbl="node1" presStyleIdx="2" presStyleCnt="8"/>
      <dgm:spPr/>
    </dgm:pt>
    <dgm:pt modelId="{3EF8AF27-9926-44D9-A20D-D18B1A2683DA}" type="pres">
      <dgm:prSet presAssocID="{4138B8FE-DFAC-42C5-955E-21B0ADA5EBD9}" presName="sp" presStyleCnt="0"/>
      <dgm:spPr/>
    </dgm:pt>
    <dgm:pt modelId="{1CF07E24-6833-41D2-9AB2-9978C3D31965}" type="pres">
      <dgm:prSet presAssocID="{01368A15-1D8C-46B4-8BF8-28D04CBC01EF}" presName="arrowAndChildren" presStyleCnt="0"/>
      <dgm:spPr/>
    </dgm:pt>
    <dgm:pt modelId="{82AC98A6-E2C6-4AED-B663-425479F7FD86}" type="pres">
      <dgm:prSet presAssocID="{01368A15-1D8C-46B4-8BF8-28D04CBC01EF}" presName="parentTextArrow" presStyleLbl="node1" presStyleIdx="3" presStyleCnt="8"/>
      <dgm:spPr/>
    </dgm:pt>
    <dgm:pt modelId="{AE4521DC-D38A-476D-ADD0-4E967A17BEDA}" type="pres">
      <dgm:prSet presAssocID="{F90EE404-5440-4150-8833-F47658A92EBC}" presName="sp" presStyleCnt="0"/>
      <dgm:spPr/>
    </dgm:pt>
    <dgm:pt modelId="{BFF2F378-9020-46A2-9BDB-053ACD1CD57B}" type="pres">
      <dgm:prSet presAssocID="{2954B340-FFF5-46CA-B366-1129CEEDF046}" presName="arrowAndChildren" presStyleCnt="0"/>
      <dgm:spPr/>
    </dgm:pt>
    <dgm:pt modelId="{85A98220-A701-441B-B9FD-9C90CC38CE84}" type="pres">
      <dgm:prSet presAssocID="{2954B340-FFF5-46CA-B366-1129CEEDF046}" presName="parentTextArrow" presStyleLbl="node1" presStyleIdx="4" presStyleCnt="8"/>
      <dgm:spPr/>
    </dgm:pt>
    <dgm:pt modelId="{C57E135E-9373-4201-A093-6F2A85D5D690}" type="pres">
      <dgm:prSet presAssocID="{C261CBB5-AF29-47AE-8D13-BB8DE8F517D1}" presName="sp" presStyleCnt="0"/>
      <dgm:spPr/>
    </dgm:pt>
    <dgm:pt modelId="{C25C1876-10C8-4D75-8FA0-85C90B2B9260}" type="pres">
      <dgm:prSet presAssocID="{8F6311E9-8F9C-4237-9E70-D5968F4E832F}" presName="arrowAndChildren" presStyleCnt="0"/>
      <dgm:spPr/>
    </dgm:pt>
    <dgm:pt modelId="{47BB92BD-1A7D-4F0F-95F1-FCE08AABA129}" type="pres">
      <dgm:prSet presAssocID="{8F6311E9-8F9C-4237-9E70-D5968F4E832F}" presName="parentTextArrow" presStyleLbl="node1" presStyleIdx="5" presStyleCnt="8"/>
      <dgm:spPr/>
    </dgm:pt>
    <dgm:pt modelId="{646243A2-F0E9-4F46-A1BB-11905F5DD42D}" type="pres">
      <dgm:prSet presAssocID="{60E2953B-9695-4883-BD48-AFD11FCE8490}" presName="sp" presStyleCnt="0"/>
      <dgm:spPr/>
    </dgm:pt>
    <dgm:pt modelId="{8B1027BB-BDC7-43FB-9263-EC675071B266}" type="pres">
      <dgm:prSet presAssocID="{AC647B8A-6303-496D-89FE-EC515A0F9AB8}" presName="arrowAndChildren" presStyleCnt="0"/>
      <dgm:spPr/>
    </dgm:pt>
    <dgm:pt modelId="{DC6CE60C-F167-429A-A283-A6DD0F569DDF}" type="pres">
      <dgm:prSet presAssocID="{AC647B8A-6303-496D-89FE-EC515A0F9AB8}" presName="parentTextArrow" presStyleLbl="node1" presStyleIdx="6" presStyleCnt="8"/>
      <dgm:spPr/>
    </dgm:pt>
    <dgm:pt modelId="{0E27ADE1-5E49-4FE5-AD64-C4F0BEDAF346}" type="pres">
      <dgm:prSet presAssocID="{ACD10253-06BF-4D83-B7C6-3766CC2ECBA0}" presName="sp" presStyleCnt="0"/>
      <dgm:spPr/>
    </dgm:pt>
    <dgm:pt modelId="{E0768879-0026-46B0-A52C-C07DE6FAD9B7}" type="pres">
      <dgm:prSet presAssocID="{43954DEE-B7E7-4D84-A928-BAFE05DBDAA3}" presName="arrowAndChildren" presStyleCnt="0"/>
      <dgm:spPr/>
    </dgm:pt>
    <dgm:pt modelId="{89F62EB9-7D3B-42E0-9702-E05A2C26C857}" type="pres">
      <dgm:prSet presAssocID="{43954DEE-B7E7-4D84-A928-BAFE05DBDAA3}" presName="parentTextArrow" presStyleLbl="node1" presStyleIdx="7" presStyleCnt="8"/>
      <dgm:spPr/>
    </dgm:pt>
  </dgm:ptLst>
  <dgm:cxnLst>
    <dgm:cxn modelId="{BB1C2A0D-E545-419C-8365-73AF53B44B6B}" srcId="{13EB8F25-5CDD-463F-96B8-0F78216D8BCF}" destId="{AC647B8A-6303-496D-89FE-EC515A0F9AB8}" srcOrd="1" destOrd="0" parTransId="{10D23782-BD66-41C5-B21C-8F52A4112599}" sibTransId="{60E2953B-9695-4883-BD48-AFD11FCE8490}"/>
    <dgm:cxn modelId="{5DC86221-CF3A-4482-B666-7B818E7D6A1C}" srcId="{13EB8F25-5CDD-463F-96B8-0F78216D8BCF}" destId="{01368A15-1D8C-46B4-8BF8-28D04CBC01EF}" srcOrd="4" destOrd="0" parTransId="{A010A30C-8B03-4275-8E28-9D89AD3A32F7}" sibTransId="{4138B8FE-DFAC-42C5-955E-21B0ADA5EBD9}"/>
    <dgm:cxn modelId="{BDA57A22-006B-47EC-A898-EAF996FF6910}" type="presOf" srcId="{8693CA09-008E-456D-997A-02339EE48AF1}" destId="{0B1E8518-09CC-45E8-88D8-54C32E6BECFC}" srcOrd="0" destOrd="0" presId="urn:microsoft.com/office/officeart/2005/8/layout/process4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1E14B032-666E-4B7D-9094-08D281457A7B}" type="presOf" srcId="{E94E481D-60E6-46EE-B215-D58CFA87DF77}" destId="{0F0C29D4-521D-428D-8D01-9EDF272503B3}" srcOrd="0" destOrd="0" presId="urn:microsoft.com/office/officeart/2005/8/layout/process4"/>
    <dgm:cxn modelId="{D1776860-809E-4EC6-B1B6-6598C67CFFEA}" type="presOf" srcId="{8F6311E9-8F9C-4237-9E70-D5968F4E832F}" destId="{47BB92BD-1A7D-4F0F-95F1-FCE08AABA129}" srcOrd="0" destOrd="0" presId="urn:microsoft.com/office/officeart/2005/8/layout/process4"/>
    <dgm:cxn modelId="{4055D965-40D3-4BC5-9321-487B1C673E12}" srcId="{13EB8F25-5CDD-463F-96B8-0F78216D8BCF}" destId="{8F6311E9-8F9C-4237-9E70-D5968F4E832F}" srcOrd="2" destOrd="0" parTransId="{C064B0C2-B615-4FC9-B878-3A8224DB978F}" sibTransId="{C261CBB5-AF29-47AE-8D13-BB8DE8F517D1}"/>
    <dgm:cxn modelId="{DC161E67-8376-4843-AF12-1DB69964FF0C}" type="presOf" srcId="{7234079A-04D9-4D5F-81D9-0F42881F1995}" destId="{8330020F-A03F-41C2-8AF5-0B93CF35C6E4}" srcOrd="0" destOrd="0" presId="urn:microsoft.com/office/officeart/2005/8/layout/process4"/>
    <dgm:cxn modelId="{FC4AE649-C335-437D-8E54-B1B7831E279F}" type="presOf" srcId="{E94E481D-60E6-46EE-B215-D58CFA87DF77}" destId="{6C9CC2EC-D667-455B-AB78-D4BC3F18A17A}" srcOrd="1" destOrd="0" presId="urn:microsoft.com/office/officeart/2005/8/layout/process4"/>
    <dgm:cxn modelId="{93D8456A-3B15-470E-B76F-15D124C5F76D}" srcId="{13EB8F25-5CDD-463F-96B8-0F78216D8BCF}" destId="{2954B340-FFF5-46CA-B366-1129CEEDF046}" srcOrd="3" destOrd="0" parTransId="{15C792B0-871B-4CD4-BA9D-3C826816446F}" sibTransId="{F90EE404-5440-4150-8833-F47658A92EBC}"/>
    <dgm:cxn modelId="{7CB1E44C-9633-4DE3-9ACE-7512396D8D77}" srcId="{13EB8F25-5CDD-463F-96B8-0F78216D8BCF}" destId="{8693CA09-008E-456D-997A-02339EE48AF1}" srcOrd="5" destOrd="0" parTransId="{01513426-30D2-43CE-8EDF-BF7D86A4D9B9}" sibTransId="{D4F30B06-9FD7-4C6D-9E1B-44D36CD1AC26}"/>
    <dgm:cxn modelId="{0374FD81-1222-43DC-9DC3-0F1B74C7305E}" type="presOf" srcId="{AC647B8A-6303-496D-89FE-EC515A0F9AB8}" destId="{DC6CE60C-F167-429A-A283-A6DD0F569DDF}" srcOrd="0" destOrd="0" presId="urn:microsoft.com/office/officeart/2005/8/layout/process4"/>
    <dgm:cxn modelId="{4286EE84-59C8-489B-B289-1E031C395986}" srcId="{E94E481D-60E6-46EE-B215-D58CFA87DF77}" destId="{D3749882-7564-4F20-BE38-46FB597D55B7}" srcOrd="0" destOrd="0" parTransId="{A1C3B4E8-D3B1-4E10-B2E9-8D8B39C90EEE}" sibTransId="{A3749CE8-D1D0-4842-A4E8-3A560CEE7D9C}"/>
    <dgm:cxn modelId="{28963096-B6F0-4A92-B757-B98310ACA9A7}" srcId="{13EB8F25-5CDD-463F-96B8-0F78216D8BCF}" destId="{E94E481D-60E6-46EE-B215-D58CFA87DF77}" srcOrd="7" destOrd="0" parTransId="{9862DAE7-8AFB-44A3-9581-170AD8684060}" sibTransId="{DC500AA4-DBC0-4905-B75A-657EA56EC06A}"/>
    <dgm:cxn modelId="{2518B09A-71C6-4F4C-A3CC-0717CD1B5303}" type="presOf" srcId="{43954DEE-B7E7-4D84-A928-BAFE05DBDAA3}" destId="{89F62EB9-7D3B-42E0-9702-E05A2C26C857}" srcOrd="0" destOrd="0" presId="urn:microsoft.com/office/officeart/2005/8/layout/process4"/>
    <dgm:cxn modelId="{3161C0AE-43E1-412E-90D2-38855137E894}" type="presOf" srcId="{2954B340-FFF5-46CA-B366-1129CEEDF046}" destId="{85A98220-A701-441B-B9FD-9C90CC38CE84}" srcOrd="0" destOrd="0" presId="urn:microsoft.com/office/officeart/2005/8/layout/process4"/>
    <dgm:cxn modelId="{AAAC67B1-8A17-403F-8BBF-98C630930539}" srcId="{13EB8F25-5CDD-463F-96B8-0F78216D8BCF}" destId="{7234079A-04D9-4D5F-81D9-0F42881F1995}" srcOrd="6" destOrd="0" parTransId="{218B513A-AADA-419B-B7F9-B0656F4AE03A}" sibTransId="{DDA5E129-95BF-4CA8-A096-A64B6B7C5215}"/>
    <dgm:cxn modelId="{1AD031DC-6C06-4924-B8B3-A8862A7ABD31}" type="presOf" srcId="{01368A15-1D8C-46B4-8BF8-28D04CBC01EF}" destId="{82AC98A6-E2C6-4AED-B663-425479F7FD86}" srcOrd="0" destOrd="0" presId="urn:microsoft.com/office/officeart/2005/8/layout/process4"/>
    <dgm:cxn modelId="{ED5EECE3-83C6-4F7E-A8AF-F9DC1D144F45}" type="presOf" srcId="{13EB8F25-5CDD-463F-96B8-0F78216D8BCF}" destId="{EE2A313C-5DA6-4F0C-ABCB-80FF1D7F1B0A}" srcOrd="0" destOrd="0" presId="urn:microsoft.com/office/officeart/2005/8/layout/process4"/>
    <dgm:cxn modelId="{F861BBE9-2AD0-4FF4-9E3C-59F50A7C3E73}" type="presOf" srcId="{D3749882-7564-4F20-BE38-46FB597D55B7}" destId="{3B2DD2A6-25DB-4312-9359-9823FFAF92A0}" srcOrd="0" destOrd="0" presId="urn:microsoft.com/office/officeart/2005/8/layout/process4"/>
    <dgm:cxn modelId="{D63A66F2-BC3F-4BAC-A5B2-A3BA3977228E}" type="presParOf" srcId="{EE2A313C-5DA6-4F0C-ABCB-80FF1D7F1B0A}" destId="{4A65E0E8-9DE8-41E6-AF73-BD536613BEC0}" srcOrd="0" destOrd="0" presId="urn:microsoft.com/office/officeart/2005/8/layout/process4"/>
    <dgm:cxn modelId="{98D8DA4F-49C9-4522-8807-92E25D94B9E4}" type="presParOf" srcId="{4A65E0E8-9DE8-41E6-AF73-BD536613BEC0}" destId="{0F0C29D4-521D-428D-8D01-9EDF272503B3}" srcOrd="0" destOrd="0" presId="urn:microsoft.com/office/officeart/2005/8/layout/process4"/>
    <dgm:cxn modelId="{861F3F87-3E30-4FB4-A119-9D22248FF4FE}" type="presParOf" srcId="{4A65E0E8-9DE8-41E6-AF73-BD536613BEC0}" destId="{6C9CC2EC-D667-455B-AB78-D4BC3F18A17A}" srcOrd="1" destOrd="0" presId="urn:microsoft.com/office/officeart/2005/8/layout/process4"/>
    <dgm:cxn modelId="{FB310089-94C8-411E-8108-6D781EB1271D}" type="presParOf" srcId="{4A65E0E8-9DE8-41E6-AF73-BD536613BEC0}" destId="{39B7EF64-43C5-4CFC-9D14-E5EF1B81F927}" srcOrd="2" destOrd="0" presId="urn:microsoft.com/office/officeart/2005/8/layout/process4"/>
    <dgm:cxn modelId="{7EBF8252-ABF8-4789-9B46-DD66269E74BB}" type="presParOf" srcId="{39B7EF64-43C5-4CFC-9D14-E5EF1B81F927}" destId="{3B2DD2A6-25DB-4312-9359-9823FFAF92A0}" srcOrd="0" destOrd="0" presId="urn:microsoft.com/office/officeart/2005/8/layout/process4"/>
    <dgm:cxn modelId="{77A4DB6F-AB2D-40AD-9298-B299928467FF}" type="presParOf" srcId="{EE2A313C-5DA6-4F0C-ABCB-80FF1D7F1B0A}" destId="{449B7763-1B0A-49F9-8CCA-10A75D7345D6}" srcOrd="1" destOrd="0" presId="urn:microsoft.com/office/officeart/2005/8/layout/process4"/>
    <dgm:cxn modelId="{9B28A9DB-7194-496C-8F31-3B10466DF938}" type="presParOf" srcId="{EE2A313C-5DA6-4F0C-ABCB-80FF1D7F1B0A}" destId="{534536ED-CE28-4312-B349-4553F0ACF83C}" srcOrd="2" destOrd="0" presId="urn:microsoft.com/office/officeart/2005/8/layout/process4"/>
    <dgm:cxn modelId="{8667EEEB-B1DF-4A32-BA52-C15DA10287C4}" type="presParOf" srcId="{534536ED-CE28-4312-B349-4553F0ACF83C}" destId="{8330020F-A03F-41C2-8AF5-0B93CF35C6E4}" srcOrd="0" destOrd="0" presId="urn:microsoft.com/office/officeart/2005/8/layout/process4"/>
    <dgm:cxn modelId="{19C7FCA9-7284-4D35-81AE-A754822FB32A}" type="presParOf" srcId="{EE2A313C-5DA6-4F0C-ABCB-80FF1D7F1B0A}" destId="{61662E84-A918-4CAE-8A41-EB7D92400F4B}" srcOrd="3" destOrd="0" presId="urn:microsoft.com/office/officeart/2005/8/layout/process4"/>
    <dgm:cxn modelId="{60C556E6-5E9F-4042-98A4-13642E0BD8AB}" type="presParOf" srcId="{EE2A313C-5DA6-4F0C-ABCB-80FF1D7F1B0A}" destId="{C500F1AE-4D68-40BB-A6A4-3AA6D08DB3FD}" srcOrd="4" destOrd="0" presId="urn:microsoft.com/office/officeart/2005/8/layout/process4"/>
    <dgm:cxn modelId="{09FC40C2-AF31-4FDD-BAFA-A91E53B4F083}" type="presParOf" srcId="{C500F1AE-4D68-40BB-A6A4-3AA6D08DB3FD}" destId="{0B1E8518-09CC-45E8-88D8-54C32E6BECFC}" srcOrd="0" destOrd="0" presId="urn:microsoft.com/office/officeart/2005/8/layout/process4"/>
    <dgm:cxn modelId="{1522555C-4D76-49C8-9704-78B669E6E8DF}" type="presParOf" srcId="{EE2A313C-5DA6-4F0C-ABCB-80FF1D7F1B0A}" destId="{3EF8AF27-9926-44D9-A20D-D18B1A2683DA}" srcOrd="5" destOrd="0" presId="urn:microsoft.com/office/officeart/2005/8/layout/process4"/>
    <dgm:cxn modelId="{DB02AB31-97A9-4CB6-AA76-0AE97952E9A6}" type="presParOf" srcId="{EE2A313C-5DA6-4F0C-ABCB-80FF1D7F1B0A}" destId="{1CF07E24-6833-41D2-9AB2-9978C3D31965}" srcOrd="6" destOrd="0" presId="urn:microsoft.com/office/officeart/2005/8/layout/process4"/>
    <dgm:cxn modelId="{99E2D31D-677C-414E-8DA9-F5E252748401}" type="presParOf" srcId="{1CF07E24-6833-41D2-9AB2-9978C3D31965}" destId="{82AC98A6-E2C6-4AED-B663-425479F7FD86}" srcOrd="0" destOrd="0" presId="urn:microsoft.com/office/officeart/2005/8/layout/process4"/>
    <dgm:cxn modelId="{5DD74207-3510-4D0E-87A9-C11989034FE4}" type="presParOf" srcId="{EE2A313C-5DA6-4F0C-ABCB-80FF1D7F1B0A}" destId="{AE4521DC-D38A-476D-ADD0-4E967A17BEDA}" srcOrd="7" destOrd="0" presId="urn:microsoft.com/office/officeart/2005/8/layout/process4"/>
    <dgm:cxn modelId="{F7DCBAC7-E006-42D1-BBAE-5DEDBCF50417}" type="presParOf" srcId="{EE2A313C-5DA6-4F0C-ABCB-80FF1D7F1B0A}" destId="{BFF2F378-9020-46A2-9BDB-053ACD1CD57B}" srcOrd="8" destOrd="0" presId="urn:microsoft.com/office/officeart/2005/8/layout/process4"/>
    <dgm:cxn modelId="{4B0740CA-F411-4C5C-BE88-DC7D8B079DB3}" type="presParOf" srcId="{BFF2F378-9020-46A2-9BDB-053ACD1CD57B}" destId="{85A98220-A701-441B-B9FD-9C90CC38CE84}" srcOrd="0" destOrd="0" presId="urn:microsoft.com/office/officeart/2005/8/layout/process4"/>
    <dgm:cxn modelId="{60D2E903-F516-4FAD-826E-1B32A38CECFA}" type="presParOf" srcId="{EE2A313C-5DA6-4F0C-ABCB-80FF1D7F1B0A}" destId="{C57E135E-9373-4201-A093-6F2A85D5D690}" srcOrd="9" destOrd="0" presId="urn:microsoft.com/office/officeart/2005/8/layout/process4"/>
    <dgm:cxn modelId="{A618427B-5696-4268-AC27-25C3A1F93449}" type="presParOf" srcId="{EE2A313C-5DA6-4F0C-ABCB-80FF1D7F1B0A}" destId="{C25C1876-10C8-4D75-8FA0-85C90B2B9260}" srcOrd="10" destOrd="0" presId="urn:microsoft.com/office/officeart/2005/8/layout/process4"/>
    <dgm:cxn modelId="{79D9EA01-CD26-45BD-8DB9-B2E261AC8AFF}" type="presParOf" srcId="{C25C1876-10C8-4D75-8FA0-85C90B2B9260}" destId="{47BB92BD-1A7D-4F0F-95F1-FCE08AABA129}" srcOrd="0" destOrd="0" presId="urn:microsoft.com/office/officeart/2005/8/layout/process4"/>
    <dgm:cxn modelId="{42483B6A-8B87-4569-9BEA-311ADDE94886}" type="presParOf" srcId="{EE2A313C-5DA6-4F0C-ABCB-80FF1D7F1B0A}" destId="{646243A2-F0E9-4F46-A1BB-11905F5DD42D}" srcOrd="11" destOrd="0" presId="urn:microsoft.com/office/officeart/2005/8/layout/process4"/>
    <dgm:cxn modelId="{D75895AE-1A2C-4340-BEDC-04B4DEF3F0A9}" type="presParOf" srcId="{EE2A313C-5DA6-4F0C-ABCB-80FF1D7F1B0A}" destId="{8B1027BB-BDC7-43FB-9263-EC675071B266}" srcOrd="12" destOrd="0" presId="urn:microsoft.com/office/officeart/2005/8/layout/process4"/>
    <dgm:cxn modelId="{BB725283-AB37-4535-9A4C-06F43C2812C7}" type="presParOf" srcId="{8B1027BB-BDC7-43FB-9263-EC675071B266}" destId="{DC6CE60C-F167-429A-A283-A6DD0F569DDF}" srcOrd="0" destOrd="0" presId="urn:microsoft.com/office/officeart/2005/8/layout/process4"/>
    <dgm:cxn modelId="{169018E0-F1BC-4E84-8726-60F6E7E20828}" type="presParOf" srcId="{EE2A313C-5DA6-4F0C-ABCB-80FF1D7F1B0A}" destId="{0E27ADE1-5E49-4FE5-AD64-C4F0BEDAF346}" srcOrd="13" destOrd="0" presId="urn:microsoft.com/office/officeart/2005/8/layout/process4"/>
    <dgm:cxn modelId="{DB7BE9B8-F0FC-4090-9BCA-22CFA806438B}" type="presParOf" srcId="{EE2A313C-5DA6-4F0C-ABCB-80FF1D7F1B0A}" destId="{E0768879-0026-46B0-A52C-C07DE6FAD9B7}" srcOrd="14" destOrd="0" presId="urn:microsoft.com/office/officeart/2005/8/layout/process4"/>
    <dgm:cxn modelId="{79DDE01B-CF91-481C-AD8B-B9A64C9F3F5D}" type="presParOf" srcId="{E0768879-0026-46B0-A52C-C07DE6FAD9B7}" destId="{89F62EB9-7D3B-42E0-9702-E05A2C26C85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672F6-023C-40F1-AC10-12C0ED1FC829}">
      <dsp:nvSpPr>
        <dsp:cNvPr id="0" name=""/>
        <dsp:cNvSpPr/>
      </dsp:nvSpPr>
      <dsp:spPr>
        <a:xfrm rot="10800000">
          <a:off x="1137551" y="1926"/>
          <a:ext cx="4045956" cy="1217352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681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270 powiadomień GIOŚ </a:t>
          </a:r>
          <a:br>
            <a:rPr lang="pl-PL" sz="2200" kern="1200" dirty="0"/>
          </a:br>
          <a:r>
            <a:rPr lang="pl-PL" sz="2200" kern="1200" dirty="0"/>
            <a:t>od 2018 r. do końca 2021 r.</a:t>
          </a:r>
        </a:p>
      </dsp:txBody>
      <dsp:txXfrm rot="10800000">
        <a:off x="1441889" y="1926"/>
        <a:ext cx="3741618" cy="1217352"/>
      </dsp:txXfrm>
    </dsp:sp>
    <dsp:sp modelId="{21049672-2681-419B-934B-B4224ED9489A}">
      <dsp:nvSpPr>
        <dsp:cNvPr id="0" name=""/>
        <dsp:cNvSpPr/>
      </dsp:nvSpPr>
      <dsp:spPr>
        <a:xfrm>
          <a:off x="621641" y="1926"/>
          <a:ext cx="1217352" cy="12173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3EEE1-A9E6-4560-8132-457E986A8CB3}">
      <dsp:nvSpPr>
        <dsp:cNvPr id="0" name=""/>
        <dsp:cNvSpPr/>
      </dsp:nvSpPr>
      <dsp:spPr>
        <a:xfrm rot="10800000">
          <a:off x="1129821" y="1582667"/>
          <a:ext cx="4056264" cy="1217352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681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mazowieckie miejscowości </a:t>
          </a:r>
          <a:br>
            <a:rPr lang="pl-PL" sz="2200" kern="1200" dirty="0"/>
          </a:br>
          <a:r>
            <a:rPr lang="pl-PL" sz="2200" kern="1200" dirty="0"/>
            <a:t>w czołówkach rankingów </a:t>
          </a:r>
          <a:br>
            <a:rPr lang="pl-PL" sz="2200" kern="1200" dirty="0"/>
          </a:br>
          <a:r>
            <a:rPr lang="pl-PL" sz="2200" kern="1200" dirty="0"/>
            <a:t>złej jakości powietrza</a:t>
          </a:r>
        </a:p>
      </dsp:txBody>
      <dsp:txXfrm rot="10800000">
        <a:off x="1434159" y="1582667"/>
        <a:ext cx="3751926" cy="1217352"/>
      </dsp:txXfrm>
    </dsp:sp>
    <dsp:sp modelId="{87ADC7BE-FD9B-4E87-BC96-780D58E02367}">
      <dsp:nvSpPr>
        <dsp:cNvPr id="0" name=""/>
        <dsp:cNvSpPr/>
      </dsp:nvSpPr>
      <dsp:spPr>
        <a:xfrm>
          <a:off x="619064" y="1582667"/>
          <a:ext cx="1217352" cy="12173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38C3A-8438-4E53-A473-5B9EF413F088}">
      <dsp:nvSpPr>
        <dsp:cNvPr id="0" name=""/>
        <dsp:cNvSpPr/>
      </dsp:nvSpPr>
      <dsp:spPr>
        <a:xfrm rot="10800000">
          <a:off x="1096959" y="3163408"/>
          <a:ext cx="4100079" cy="1564906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681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Wyrok TSUE w zakresie długotrwałego przekraczania norm PM10 i niewłaściwej transpozycji prawa UE</a:t>
          </a:r>
        </a:p>
      </dsp:txBody>
      <dsp:txXfrm rot="10800000">
        <a:off x="1488185" y="3163408"/>
        <a:ext cx="3708853" cy="1564906"/>
      </dsp:txXfrm>
    </dsp:sp>
    <dsp:sp modelId="{E27D598A-EB47-4726-BF8B-6A1F3DC4C901}">
      <dsp:nvSpPr>
        <dsp:cNvPr id="0" name=""/>
        <dsp:cNvSpPr/>
      </dsp:nvSpPr>
      <dsp:spPr>
        <a:xfrm>
          <a:off x="608110" y="3337185"/>
          <a:ext cx="1217352" cy="12173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8408" y="1263"/>
          <a:ext cx="7859506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czyszczenie ulic na mokro</a:t>
          </a:r>
        </a:p>
      </dsp:txBody>
      <dsp:txXfrm>
        <a:off x="28849" y="21704"/>
        <a:ext cx="7818624" cy="657025"/>
      </dsp:txXfrm>
    </dsp:sp>
    <dsp:sp modelId="{0157BB8F-9DAA-4AB0-878B-C1C182468CCE}">
      <dsp:nvSpPr>
        <dsp:cNvPr id="0" name=""/>
        <dsp:cNvSpPr/>
      </dsp:nvSpPr>
      <dsp:spPr>
        <a:xfrm>
          <a:off x="19910" y="885342"/>
          <a:ext cx="2178576" cy="1425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tx1"/>
              </a:solidFill>
            </a:rPr>
            <a:t>mycie dróg krajowych, wojewódzkich i powiatowych</a:t>
          </a:r>
          <a:br>
            <a:rPr lang="pl-PL" sz="1400" b="1" kern="1200" dirty="0">
              <a:solidFill>
                <a:schemeClr val="tx1"/>
              </a:solidFill>
            </a:rPr>
          </a:br>
          <a:r>
            <a:rPr lang="pl-PL" sz="1100" kern="1200" dirty="0">
              <a:solidFill>
                <a:schemeClr val="tx1"/>
              </a:solidFill>
            </a:rPr>
            <a:t>przynajmniej </a:t>
          </a:r>
          <a:br>
            <a:rPr lang="pl-PL" sz="1100" kern="1200" dirty="0">
              <a:solidFill>
                <a:schemeClr val="tx1"/>
              </a:solidFill>
            </a:rPr>
          </a:br>
          <a:r>
            <a:rPr lang="pl-PL" sz="1100" kern="1200" dirty="0">
              <a:solidFill>
                <a:schemeClr val="tx1"/>
              </a:solidFill>
            </a:rPr>
            <a:t>6 razy w roku, w okresie wiosennym, letnim i jesiennym, </a:t>
          </a:r>
          <a:br>
            <a:rPr lang="pl-PL" sz="1100" kern="1200" dirty="0">
              <a:solidFill>
                <a:schemeClr val="tx1"/>
              </a:solidFill>
            </a:rPr>
          </a:br>
          <a:r>
            <a:rPr lang="pl-PL" sz="1100" kern="1200" dirty="0">
              <a:solidFill>
                <a:schemeClr val="tx1"/>
              </a:solidFill>
            </a:rPr>
            <a:t>w okresach bezdeszczowych </a:t>
          </a:r>
        </a:p>
      </dsp:txBody>
      <dsp:txXfrm>
        <a:off x="61663" y="927095"/>
        <a:ext cx="2095070" cy="1342040"/>
      </dsp:txXfrm>
    </dsp:sp>
    <dsp:sp modelId="{E82E8929-5307-4686-B0ED-48E496ED4F1D}">
      <dsp:nvSpPr>
        <dsp:cNvPr id="0" name=""/>
        <dsp:cNvSpPr/>
      </dsp:nvSpPr>
      <dsp:spPr>
        <a:xfrm>
          <a:off x="2330733" y="885342"/>
          <a:ext cx="2178576" cy="1425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mycie wszystkich ulic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w obszarach zabudowanych raz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w roku,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po okresie zimowym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100" kern="1200" dirty="0">
              <a:solidFill>
                <a:schemeClr val="tx1"/>
              </a:solidFill>
            </a:rPr>
            <a:t>(najpóźniej do 30 kwietnia)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2372486" y="927095"/>
        <a:ext cx="2095070" cy="1342040"/>
      </dsp:txXfrm>
    </dsp:sp>
    <dsp:sp modelId="{6D413ADF-5429-429E-A3D3-1BA25FF6CD2B}">
      <dsp:nvSpPr>
        <dsp:cNvPr id="0" name=""/>
        <dsp:cNvSpPr/>
      </dsp:nvSpPr>
      <dsp:spPr>
        <a:xfrm>
          <a:off x="4641557" y="885342"/>
          <a:ext cx="3214856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>
              <a:solidFill>
                <a:schemeClr val="tx1"/>
              </a:solidFill>
            </a:rPr>
            <a:t>Kto?</a:t>
          </a:r>
        </a:p>
      </dsp:txBody>
      <dsp:txXfrm>
        <a:off x="4661998" y="905783"/>
        <a:ext cx="3173974" cy="657025"/>
      </dsp:txXfrm>
    </dsp:sp>
    <dsp:sp modelId="{7F0BA196-48E0-4D63-8099-7FA2968D81F5}">
      <dsp:nvSpPr>
        <dsp:cNvPr id="0" name=""/>
        <dsp:cNvSpPr/>
      </dsp:nvSpPr>
      <dsp:spPr>
        <a:xfrm>
          <a:off x="4655050" y="1693754"/>
          <a:ext cx="1574366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gminy miejskie</a:t>
          </a:r>
        </a:p>
      </dsp:txBody>
      <dsp:txXfrm>
        <a:off x="4675491" y="1714195"/>
        <a:ext cx="1533484" cy="657025"/>
      </dsp:txXfrm>
    </dsp:sp>
    <dsp:sp modelId="{4F922A33-04F7-4196-AE1C-AFC2F38C6E6C}">
      <dsp:nvSpPr>
        <dsp:cNvPr id="0" name=""/>
        <dsp:cNvSpPr/>
      </dsp:nvSpPr>
      <dsp:spPr>
        <a:xfrm>
          <a:off x="6295475" y="1693754"/>
          <a:ext cx="1574366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zarządy dróg krajowych, wojewódzkich i powiatowych</a:t>
          </a:r>
        </a:p>
      </dsp:txBody>
      <dsp:txXfrm>
        <a:off x="6315916" y="1714195"/>
        <a:ext cx="1533484" cy="657025"/>
      </dsp:txXfrm>
    </dsp:sp>
    <dsp:sp modelId="{ED7A5C23-950C-4287-905C-A656C37777B3}">
      <dsp:nvSpPr>
        <dsp:cNvPr id="0" name=""/>
        <dsp:cNvSpPr/>
      </dsp:nvSpPr>
      <dsp:spPr>
        <a:xfrm>
          <a:off x="8186723" y="1263"/>
          <a:ext cx="3509706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zakaz używania spalinowych i elektrycznych dmuchaw do liści</a:t>
          </a:r>
        </a:p>
      </dsp:txBody>
      <dsp:txXfrm>
        <a:off x="8207164" y="21704"/>
        <a:ext cx="3468824" cy="657025"/>
      </dsp:txXfrm>
    </dsp:sp>
    <dsp:sp modelId="{A79BC5B4-A656-4257-BE2E-39A1147D96BB}">
      <dsp:nvSpPr>
        <dsp:cNvPr id="0" name=""/>
        <dsp:cNvSpPr/>
      </dsp:nvSpPr>
      <dsp:spPr>
        <a:xfrm>
          <a:off x="8190149" y="885342"/>
          <a:ext cx="3502854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Kto?</a:t>
          </a:r>
        </a:p>
      </dsp:txBody>
      <dsp:txXfrm>
        <a:off x="8210590" y="905783"/>
        <a:ext cx="3461972" cy="657025"/>
      </dsp:txXfrm>
    </dsp:sp>
    <dsp:sp modelId="{2A49992E-E33D-4F66-9B55-0268DF4A7544}">
      <dsp:nvSpPr>
        <dsp:cNvPr id="0" name=""/>
        <dsp:cNvSpPr/>
      </dsp:nvSpPr>
      <dsp:spPr>
        <a:xfrm>
          <a:off x="8145851" y="1693754"/>
          <a:ext cx="1162072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samorządy gminne</a:t>
          </a:r>
        </a:p>
      </dsp:txBody>
      <dsp:txXfrm>
        <a:off x="8166292" y="1714195"/>
        <a:ext cx="1121190" cy="657025"/>
      </dsp:txXfrm>
    </dsp:sp>
    <dsp:sp modelId="{D1BC3F67-8D6A-416A-9E43-A7B8B8A41D87}">
      <dsp:nvSpPr>
        <dsp:cNvPr id="0" name=""/>
        <dsp:cNvSpPr/>
      </dsp:nvSpPr>
      <dsp:spPr>
        <a:xfrm>
          <a:off x="9373982" y="1693754"/>
          <a:ext cx="1162072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zarządy dróg krajowych, wojewódzkich i powiatowych</a:t>
          </a:r>
        </a:p>
      </dsp:txBody>
      <dsp:txXfrm>
        <a:off x="9394423" y="1714195"/>
        <a:ext cx="1121190" cy="657025"/>
      </dsp:txXfrm>
    </dsp:sp>
    <dsp:sp modelId="{DD8EDB60-90FA-4D1A-9E3F-AE6D48756A0D}">
      <dsp:nvSpPr>
        <dsp:cNvPr id="0" name=""/>
        <dsp:cNvSpPr/>
      </dsp:nvSpPr>
      <dsp:spPr>
        <a:xfrm>
          <a:off x="10588671" y="1700063"/>
          <a:ext cx="1162072" cy="697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chemeClr val="tx1"/>
              </a:solidFill>
            </a:rPr>
            <a:t>osoby fizyczne + </a:t>
          </a:r>
          <a:r>
            <a:rPr lang="pl-PL" sz="1200" b="0" i="0" u="none" kern="1200">
              <a:solidFill>
                <a:schemeClr val="tx1"/>
              </a:solidFill>
            </a:rPr>
            <a:t>podmioty korzystające ze środowiska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10609112" y="1720504"/>
        <a:ext cx="1121190" cy="657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806" y="216955"/>
          <a:ext cx="1702800" cy="1847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9" y="266828"/>
        <a:ext cx="1603054" cy="1747595"/>
      </dsp:txXfrm>
    </dsp:sp>
    <dsp:sp modelId="{8ECCAF68-9DB7-4A6A-8901-78975385D145}">
      <dsp:nvSpPr>
        <dsp:cNvPr id="0" name=""/>
        <dsp:cNvSpPr/>
      </dsp:nvSpPr>
      <dsp:spPr>
        <a:xfrm>
          <a:off x="1780922" y="1031682"/>
          <a:ext cx="186258" cy="217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0922" y="1075259"/>
        <a:ext cx="130381" cy="130733"/>
      </dsp:txXfrm>
    </dsp:sp>
    <dsp:sp modelId="{82E3D1CC-4D22-413C-B568-EF7FEFE11156}">
      <dsp:nvSpPr>
        <dsp:cNvPr id="0" name=""/>
        <dsp:cNvSpPr/>
      </dsp:nvSpPr>
      <dsp:spPr>
        <a:xfrm>
          <a:off x="2055039" y="186916"/>
          <a:ext cx="1702800" cy="1907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4912" y="236789"/>
        <a:ext cx="1603054" cy="1807674"/>
      </dsp:txXfrm>
    </dsp:sp>
    <dsp:sp modelId="{F5E8F4E6-4EF6-473A-A4E6-BF5252A749E4}">
      <dsp:nvSpPr>
        <dsp:cNvPr id="0" name=""/>
        <dsp:cNvSpPr/>
      </dsp:nvSpPr>
      <dsp:spPr>
        <a:xfrm>
          <a:off x="3835154" y="1031682"/>
          <a:ext cx="186258" cy="217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3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3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3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5154" y="1075259"/>
        <a:ext cx="130381" cy="130733"/>
      </dsp:txXfrm>
    </dsp:sp>
    <dsp:sp modelId="{11403429-86F7-4BB9-B47D-2E28E43AEEB6}">
      <dsp:nvSpPr>
        <dsp:cNvPr id="0" name=""/>
        <dsp:cNvSpPr/>
      </dsp:nvSpPr>
      <dsp:spPr>
        <a:xfrm>
          <a:off x="4109271" y="186916"/>
          <a:ext cx="1702800" cy="1907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7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7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7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sp:txBody>
      <dsp:txXfrm>
        <a:off x="4159144" y="236789"/>
        <a:ext cx="1603054" cy="1807674"/>
      </dsp:txXfrm>
    </dsp:sp>
    <dsp:sp modelId="{B36513E1-F08C-448E-B571-969C15A240A1}">
      <dsp:nvSpPr>
        <dsp:cNvPr id="0" name=""/>
        <dsp:cNvSpPr/>
      </dsp:nvSpPr>
      <dsp:spPr>
        <a:xfrm>
          <a:off x="5889387" y="1031682"/>
          <a:ext cx="186258" cy="217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79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79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79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9387" y="1075259"/>
        <a:ext cx="130381" cy="130733"/>
      </dsp:txXfrm>
    </dsp:sp>
    <dsp:sp modelId="{E6ED7D6A-15D4-4B7A-A2C6-40B7BD4C022E}">
      <dsp:nvSpPr>
        <dsp:cNvPr id="0" name=""/>
        <dsp:cNvSpPr/>
      </dsp:nvSpPr>
      <dsp:spPr>
        <a:xfrm>
          <a:off x="6163504" y="186916"/>
          <a:ext cx="1702800" cy="1907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1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1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1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3377" y="236789"/>
        <a:ext cx="1603054" cy="1807674"/>
      </dsp:txXfrm>
    </dsp:sp>
    <dsp:sp modelId="{2FD637A6-68DD-498F-826D-66518321FA86}">
      <dsp:nvSpPr>
        <dsp:cNvPr id="0" name=""/>
        <dsp:cNvSpPr/>
      </dsp:nvSpPr>
      <dsp:spPr>
        <a:xfrm>
          <a:off x="7943620" y="1031682"/>
          <a:ext cx="186258" cy="217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19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19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19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3620" y="1075259"/>
        <a:ext cx="130381" cy="130733"/>
      </dsp:txXfrm>
    </dsp:sp>
    <dsp:sp modelId="{2C81AB41-1A41-4FC8-A9DD-8A3DFC8D95C3}">
      <dsp:nvSpPr>
        <dsp:cNvPr id="0" name=""/>
        <dsp:cNvSpPr/>
      </dsp:nvSpPr>
      <dsp:spPr>
        <a:xfrm>
          <a:off x="8217737" y="186916"/>
          <a:ext cx="1702800" cy="1907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7610" y="236789"/>
        <a:ext cx="1603054" cy="1807674"/>
      </dsp:txXfrm>
    </dsp:sp>
    <dsp:sp modelId="{8CA1A959-F687-4481-9C4B-818DB8B9AFB3}">
      <dsp:nvSpPr>
        <dsp:cNvPr id="0" name=""/>
        <dsp:cNvSpPr/>
      </dsp:nvSpPr>
      <dsp:spPr>
        <a:xfrm>
          <a:off x="9997852" y="1031682"/>
          <a:ext cx="186258" cy="217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5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5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5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7852" y="1075259"/>
        <a:ext cx="130381" cy="130733"/>
      </dsp:txXfrm>
    </dsp:sp>
    <dsp:sp modelId="{1F2BEC45-1D36-4FB5-92CC-C8B504D25C18}">
      <dsp:nvSpPr>
        <dsp:cNvPr id="0" name=""/>
        <dsp:cNvSpPr/>
      </dsp:nvSpPr>
      <dsp:spPr>
        <a:xfrm>
          <a:off x="10271969" y="186916"/>
          <a:ext cx="1702800" cy="1907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21842" y="236789"/>
        <a:ext cx="1603054" cy="18076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43A37-0EDB-47B3-B5CB-0E07A42587CC}">
      <dsp:nvSpPr>
        <dsp:cNvPr id="0" name=""/>
        <dsp:cNvSpPr/>
      </dsp:nvSpPr>
      <dsp:spPr>
        <a:xfrm>
          <a:off x="681621" y="182789"/>
          <a:ext cx="3150929" cy="9846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4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nie wprowadzamy rozwiązań wymagających intensywnej pielęgnacji</a:t>
          </a:r>
        </a:p>
      </dsp:txBody>
      <dsp:txXfrm>
        <a:off x="681621" y="182789"/>
        <a:ext cx="3150929" cy="984665"/>
      </dsp:txXfrm>
    </dsp:sp>
    <dsp:sp modelId="{0C8FDDA3-1ADE-4C5A-A4C7-E46C306906C9}">
      <dsp:nvSpPr>
        <dsp:cNvPr id="0" name=""/>
        <dsp:cNvSpPr/>
      </dsp:nvSpPr>
      <dsp:spPr>
        <a:xfrm>
          <a:off x="550332" y="40560"/>
          <a:ext cx="689265" cy="10338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0B02A-65A0-4846-BBAE-BFE391FAD6E0}">
      <dsp:nvSpPr>
        <dsp:cNvPr id="0" name=""/>
        <dsp:cNvSpPr/>
      </dsp:nvSpPr>
      <dsp:spPr>
        <a:xfrm>
          <a:off x="4080925" y="183055"/>
          <a:ext cx="3148939" cy="9840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52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najwięcej zieleni: wzdłuż dróg o dużym natężeniu ruchu</a:t>
          </a:r>
        </a:p>
      </dsp:txBody>
      <dsp:txXfrm>
        <a:off x="4080925" y="183055"/>
        <a:ext cx="3148939" cy="984043"/>
      </dsp:txXfrm>
    </dsp:sp>
    <dsp:sp modelId="{4B4EDE4E-843F-4BC2-9202-F768EFF3A49A}">
      <dsp:nvSpPr>
        <dsp:cNvPr id="0" name=""/>
        <dsp:cNvSpPr/>
      </dsp:nvSpPr>
      <dsp:spPr>
        <a:xfrm>
          <a:off x="3949719" y="40915"/>
          <a:ext cx="688830" cy="10332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FA1FE-80BA-4763-8CCB-8E7158900F0D}">
      <dsp:nvSpPr>
        <dsp:cNvPr id="0" name=""/>
        <dsp:cNvSpPr/>
      </dsp:nvSpPr>
      <dsp:spPr>
        <a:xfrm>
          <a:off x="7477742" y="184650"/>
          <a:ext cx="3137009" cy="980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00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sp:txBody>
      <dsp:txXfrm>
        <a:off x="7477742" y="184650"/>
        <a:ext cx="3137009" cy="980315"/>
      </dsp:txXfrm>
    </dsp:sp>
    <dsp:sp modelId="{383966A1-8D7D-4A1C-9B72-896F2B4D700D}">
      <dsp:nvSpPr>
        <dsp:cNvPr id="0" name=""/>
        <dsp:cNvSpPr/>
      </dsp:nvSpPr>
      <dsp:spPr>
        <a:xfrm>
          <a:off x="7347033" y="43049"/>
          <a:ext cx="686220" cy="102933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6163" y="383788"/>
          <a:ext cx="1593721" cy="2194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41" y="430466"/>
        <a:ext cx="1500365" cy="2100897"/>
      </dsp:txXfrm>
    </dsp:sp>
    <dsp:sp modelId="{E7499E43-1EAE-4C8D-8C44-3F5AA2DF938A}">
      <dsp:nvSpPr>
        <dsp:cNvPr id="0" name=""/>
        <dsp:cNvSpPr/>
      </dsp:nvSpPr>
      <dsp:spPr>
        <a:xfrm>
          <a:off x="1702169" y="1336787"/>
          <a:ext cx="246411" cy="2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2169" y="1394438"/>
        <a:ext cx="172488" cy="172952"/>
      </dsp:txXfrm>
    </dsp:sp>
    <dsp:sp modelId="{31C65087-0CF8-4CAF-8C4A-288FC7CA9184}">
      <dsp:nvSpPr>
        <dsp:cNvPr id="0" name=""/>
        <dsp:cNvSpPr/>
      </dsp:nvSpPr>
      <dsp:spPr>
        <a:xfrm>
          <a:off x="2064812" y="348106"/>
          <a:ext cx="1593721" cy="226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490" y="394784"/>
        <a:ext cx="1500365" cy="2172261"/>
      </dsp:txXfrm>
    </dsp:sp>
    <dsp:sp modelId="{5CBC182B-6A4B-4800-9842-1680D4674339}">
      <dsp:nvSpPr>
        <dsp:cNvPr id="0" name=""/>
        <dsp:cNvSpPr/>
      </dsp:nvSpPr>
      <dsp:spPr>
        <a:xfrm rot="21583992">
          <a:off x="3768198" y="1331951"/>
          <a:ext cx="264198" cy="2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80347"/>
                <a:satOff val="-3163"/>
                <a:lumOff val="6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80347"/>
                <a:satOff val="-3163"/>
                <a:lumOff val="6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80347"/>
                <a:satOff val="-3163"/>
                <a:lumOff val="6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198" y="1389787"/>
        <a:ext cx="184939" cy="172952"/>
      </dsp:txXfrm>
    </dsp:sp>
    <dsp:sp modelId="{A2297CD3-3AFD-42A3-A70D-3583E4F55DC8}">
      <dsp:nvSpPr>
        <dsp:cNvPr id="0" name=""/>
        <dsp:cNvSpPr/>
      </dsp:nvSpPr>
      <dsp:spPr>
        <a:xfrm>
          <a:off x="4157016" y="338363"/>
          <a:ext cx="1593721" cy="226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/ wybór rozwiązań, przetarg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3694" y="385041"/>
        <a:ext cx="1500365" cy="2172261"/>
      </dsp:txXfrm>
    </dsp:sp>
    <dsp:sp modelId="{0937D2D8-963A-4FDF-A7C4-C8AA017A93C7}">
      <dsp:nvSpPr>
        <dsp:cNvPr id="0" name=""/>
        <dsp:cNvSpPr/>
      </dsp:nvSpPr>
      <dsp:spPr>
        <a:xfrm>
          <a:off x="5853022" y="1327045"/>
          <a:ext cx="246411" cy="2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60693"/>
                <a:satOff val="-6326"/>
                <a:lumOff val="12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60693"/>
                <a:satOff val="-6326"/>
                <a:lumOff val="12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60693"/>
                <a:satOff val="-6326"/>
                <a:lumOff val="12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3022" y="1384696"/>
        <a:ext cx="172488" cy="172952"/>
      </dsp:txXfrm>
    </dsp:sp>
    <dsp:sp modelId="{6AA47279-23D4-452B-BE4D-6961FEC5C9E3}">
      <dsp:nvSpPr>
        <dsp:cNvPr id="0" name=""/>
        <dsp:cNvSpPr/>
      </dsp:nvSpPr>
      <dsp:spPr>
        <a:xfrm>
          <a:off x="6215665" y="338363"/>
          <a:ext cx="1593721" cy="226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2343" y="385041"/>
        <a:ext cx="1500365" cy="2172261"/>
      </dsp:txXfrm>
    </dsp:sp>
    <dsp:sp modelId="{26587607-1624-4C59-9FED-90F5E663D0D9}">
      <dsp:nvSpPr>
        <dsp:cNvPr id="0" name=""/>
        <dsp:cNvSpPr/>
      </dsp:nvSpPr>
      <dsp:spPr>
        <a:xfrm>
          <a:off x="7911670" y="1327045"/>
          <a:ext cx="246411" cy="2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41040"/>
                <a:satOff val="-9490"/>
                <a:lumOff val="188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241040"/>
                <a:satOff val="-9490"/>
                <a:lumOff val="188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241040"/>
                <a:satOff val="-9490"/>
                <a:lumOff val="188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1670" y="1384696"/>
        <a:ext cx="172488" cy="172952"/>
      </dsp:txXfrm>
    </dsp:sp>
    <dsp:sp modelId="{2A507493-2FD5-4D78-A4A0-ACF960D598E5}">
      <dsp:nvSpPr>
        <dsp:cNvPr id="0" name=""/>
        <dsp:cNvSpPr/>
      </dsp:nvSpPr>
      <dsp:spPr>
        <a:xfrm>
          <a:off x="8274313" y="366050"/>
          <a:ext cx="1611447" cy="2210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1511" y="413248"/>
        <a:ext cx="1517051" cy="2115848"/>
      </dsp:txXfrm>
    </dsp:sp>
    <dsp:sp modelId="{2F395697-A4EE-49B7-8D8A-4B0665AC369F}">
      <dsp:nvSpPr>
        <dsp:cNvPr id="0" name=""/>
        <dsp:cNvSpPr/>
      </dsp:nvSpPr>
      <dsp:spPr>
        <a:xfrm rot="16466">
          <a:off x="9980661" y="1331906"/>
          <a:ext cx="228628" cy="288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21387"/>
                <a:satOff val="-12653"/>
                <a:lumOff val="25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21387"/>
                <a:satOff val="-12653"/>
                <a:lumOff val="25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21387"/>
                <a:satOff val="-12653"/>
                <a:lumOff val="25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solidFill>
              <a:schemeClr val="tx1"/>
            </a:solidFill>
          </a:endParaRPr>
        </a:p>
      </dsp:txBody>
      <dsp:txXfrm>
        <a:off x="9980661" y="1389393"/>
        <a:ext cx="160040" cy="172952"/>
      </dsp:txXfrm>
    </dsp:sp>
    <dsp:sp modelId="{8CCAE243-0F49-4A50-8995-273CA955311E}">
      <dsp:nvSpPr>
        <dsp:cNvPr id="0" name=""/>
        <dsp:cNvSpPr/>
      </dsp:nvSpPr>
      <dsp:spPr>
        <a:xfrm>
          <a:off x="10317131" y="348106"/>
          <a:ext cx="1593721" cy="226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nasadzeń Zarządowi Województwa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63809" y="394784"/>
        <a:ext cx="1500365" cy="21722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4F5A-3E54-45E1-A274-BE9CC297FAD0}">
      <dsp:nvSpPr>
        <dsp:cNvPr id="0" name=""/>
        <dsp:cNvSpPr/>
      </dsp:nvSpPr>
      <dsp:spPr>
        <a:xfrm>
          <a:off x="0" y="0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strefy ograniczonego transportu</a:t>
          </a:r>
        </a:p>
      </dsp:txBody>
      <dsp:txXfrm>
        <a:off x="2222872" y="0"/>
        <a:ext cx="8442500" cy="897981"/>
      </dsp:txXfrm>
    </dsp:sp>
    <dsp:sp modelId="{9E9A3E0B-495E-4261-981E-41A2DC49B5B3}">
      <dsp:nvSpPr>
        <dsp:cNvPr id="0" name=""/>
        <dsp:cNvSpPr/>
      </dsp:nvSpPr>
      <dsp:spPr>
        <a:xfrm>
          <a:off x="89798" y="89798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BE23-82F0-4CBA-97B2-2F3D86EAF410}">
      <dsp:nvSpPr>
        <dsp:cNvPr id="0" name=""/>
        <dsp:cNvSpPr/>
      </dsp:nvSpPr>
      <dsp:spPr>
        <a:xfrm>
          <a:off x="0" y="987779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system monitorowania emisji z transportu</a:t>
          </a:r>
        </a:p>
      </dsp:txBody>
      <dsp:txXfrm>
        <a:off x="2222872" y="987779"/>
        <a:ext cx="8442500" cy="897981"/>
      </dsp:txXfrm>
    </dsp:sp>
    <dsp:sp modelId="{D6966879-EF3D-4977-B159-B324B5311C5A}">
      <dsp:nvSpPr>
        <dsp:cNvPr id="0" name=""/>
        <dsp:cNvSpPr/>
      </dsp:nvSpPr>
      <dsp:spPr>
        <a:xfrm>
          <a:off x="89798" y="1077577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197555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raport o możliwości zminimalizowania zatorów </a:t>
          </a:r>
          <a:br>
            <a:rPr lang="pl-PL" sz="2800" kern="1200" dirty="0"/>
          </a:br>
          <a:r>
            <a:rPr lang="pl-PL" sz="2800" kern="1200" dirty="0"/>
            <a:t>oraz jego wdrażanie </a:t>
          </a:r>
        </a:p>
      </dsp:txBody>
      <dsp:txXfrm>
        <a:off x="2222872" y="1975558"/>
        <a:ext cx="8442500" cy="897981"/>
      </dsp:txXfrm>
    </dsp:sp>
    <dsp:sp modelId="{E1F14423-2F32-4FE4-A95E-2AF53CD4AF9B}">
      <dsp:nvSpPr>
        <dsp:cNvPr id="0" name=""/>
        <dsp:cNvSpPr/>
      </dsp:nvSpPr>
      <dsp:spPr>
        <a:xfrm>
          <a:off x="89798" y="206535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C7C-143B-4C40-8281-BE172DD73522}">
      <dsp:nvSpPr>
        <dsp:cNvPr id="0" name=""/>
        <dsp:cNvSpPr/>
      </dsp:nvSpPr>
      <dsp:spPr>
        <a:xfrm>
          <a:off x="0" y="296333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poprawa jakości taboru komunikacji miejskiej</a:t>
          </a:r>
        </a:p>
      </dsp:txBody>
      <dsp:txXfrm>
        <a:off x="2222872" y="2963338"/>
        <a:ext cx="8442500" cy="897981"/>
      </dsp:txXfrm>
    </dsp:sp>
    <dsp:sp modelId="{D006BC95-914D-44B0-BB53-C3F38CC8A14E}">
      <dsp:nvSpPr>
        <dsp:cNvPr id="0" name=""/>
        <dsp:cNvSpPr/>
      </dsp:nvSpPr>
      <dsp:spPr>
        <a:xfrm>
          <a:off x="89798" y="305313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D17-445D-4956-8D3A-43AB406005BF}">
      <dsp:nvSpPr>
        <dsp:cNvPr id="0" name=""/>
        <dsp:cNvSpPr/>
      </dsp:nvSpPr>
      <dsp:spPr>
        <a:xfrm>
          <a:off x="0" y="3951117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rozwój komunikacji tramwajowej </a:t>
          </a:r>
        </a:p>
      </dsp:txBody>
      <dsp:txXfrm>
        <a:off x="2222872" y="3951117"/>
        <a:ext cx="8442500" cy="897981"/>
      </dsp:txXfrm>
    </dsp:sp>
    <dsp:sp modelId="{D8083838-FF36-4137-863F-F35F6B2DC5C8}">
      <dsp:nvSpPr>
        <dsp:cNvPr id="0" name=""/>
        <dsp:cNvSpPr/>
      </dsp:nvSpPr>
      <dsp:spPr>
        <a:xfrm>
          <a:off x="89798" y="4040915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E490-4CE8-4E4E-95F9-45E604B37A87}">
      <dsp:nvSpPr>
        <dsp:cNvPr id="0" name=""/>
        <dsp:cNvSpPr/>
      </dsp:nvSpPr>
      <dsp:spPr>
        <a:xfrm>
          <a:off x="340976" y="384187"/>
          <a:ext cx="4347875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informacyjnych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b="1" kern="1200" dirty="0"/>
            <a:t>informacja na stronach internetowych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kern="1200" dirty="0"/>
            <a:t>powiadomienie poprzez Regionalny System Ostrzegania (RSO), Rządowe Centrum Bezpieczeństwa (RCB)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b="1" kern="1200" dirty="0">
              <a:latin typeface="Arial"/>
              <a:cs typeface="Arial"/>
            </a:rPr>
            <a:t>poinformowanie dyrektorów szpitali i przychodni</a:t>
          </a:r>
          <a:endParaRPr lang="pl-PL" sz="1350" b="1" kern="1200" dirty="0"/>
        </a:p>
      </dsp:txBody>
      <dsp:txXfrm>
        <a:off x="340976" y="384187"/>
        <a:ext cx="4347875" cy="1824238"/>
      </dsp:txXfrm>
    </dsp:sp>
    <dsp:sp modelId="{5453437C-9961-450D-87CE-AD9F2BBDBED4}">
      <dsp:nvSpPr>
        <dsp:cNvPr id="0" name=""/>
        <dsp:cNvSpPr/>
      </dsp:nvSpPr>
      <dsp:spPr>
        <a:xfrm>
          <a:off x="4314" y="92593"/>
          <a:ext cx="1276966" cy="19154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29" b="89957" l="24772" r="72678">
                        <a14:foregroundMark x1="28415" y1="28632" x2="28415" y2="28632"/>
                        <a14:foregroundMark x1="24772" y1="35043" x2="24772" y2="35043"/>
                        <a14:foregroundMark x1="48452" y1="41880" x2="48452" y2="41880"/>
                        <a14:foregroundMark x1="49180" y1="31197" x2="49180" y2="31197"/>
                        <a14:foregroundMark x1="72678" y1="37179" x2="72678" y2="37179"/>
                        <a14:foregroundMark x1="70856" y1="30342" x2="70856" y2="30342"/>
                        <a14:foregroundMark x1="49180" y1="79274" x2="49180" y2="79274"/>
                        <a14:foregroundMark x1="49180" y1="80556" x2="49180" y2="80556"/>
                        <a14:foregroundMark x1="48816" y1="80556" x2="48816" y2="80556"/>
                        <a14:foregroundMark x1="48816" y1="80556" x2="48816" y2="80556"/>
                        <a14:foregroundMark x1="48816" y1="81838" x2="48816" y2="81838"/>
                        <a14:foregroundMark x1="49545" y1="81838" x2="49545" y2="81838"/>
                        <a14:foregroundMark x1="50273" y1="81410" x2="50273" y2="81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B7D737-D44F-4A6C-B8D8-8A0D4BC74431}">
      <dsp:nvSpPr>
        <dsp:cNvPr id="0" name=""/>
        <dsp:cNvSpPr/>
      </dsp:nvSpPr>
      <dsp:spPr>
        <a:xfrm>
          <a:off x="5572956" y="334805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/>
              <a:cs typeface="Arial"/>
            </a:rPr>
            <a:t> </a:t>
          </a:r>
          <a:r>
            <a:rPr lang="pl-PL" sz="2000" kern="1200" dirty="0">
              <a:latin typeface="Arial"/>
              <a:cs typeface="Arial"/>
            </a:rPr>
            <a:t>ograniczających</a:t>
          </a:r>
          <a:r>
            <a:rPr lang="pl-PL" sz="1800" kern="1200" dirty="0">
              <a:latin typeface="Arial"/>
              <a:cs typeface="Arial"/>
            </a:rPr>
            <a:t> emisję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350" kern="1200" dirty="0"/>
            <a:t>korzystani</a:t>
          </a:r>
          <a:r>
            <a:rPr lang="pl-PL" sz="1350" kern="1200" dirty="0"/>
            <a:t>e</a:t>
          </a:r>
          <a:r>
            <a:rPr lang="x-none" sz="1350" kern="1200" dirty="0"/>
            <a:t> z alternatywnych sposobów przemieszczania się rower, pieszo</a:t>
          </a:r>
          <a:r>
            <a:rPr lang="pl-PL" sz="1350" kern="1200" dirty="0"/>
            <a:t>, </a:t>
          </a:r>
          <a:r>
            <a:rPr lang="x-none" sz="1350" kern="1200" dirty="0"/>
            <a:t>komunikacji miejskiej/gminnej 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kern="1200" dirty="0"/>
            <a:t>niepalenie </a:t>
          </a:r>
          <a:r>
            <a:rPr lang="x-none" sz="1350" kern="1200" dirty="0"/>
            <a:t>w kominku</a:t>
          </a:r>
          <a:r>
            <a:rPr lang="pl-PL" sz="1350" kern="1200" dirty="0"/>
            <a:t>, nierozpalanie grilli i ognisk</a:t>
          </a:r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kern="1200" dirty="0"/>
            <a:t>nieużywanie dmuchaw do liści</a:t>
          </a:r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kern="1200" dirty="0"/>
            <a:t>zraszanie pryzm materiałów sypkich, zawieszenie uciążliwych prac budowlanych</a:t>
          </a:r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50" kern="1200" dirty="0"/>
            <a:t>kierowanie ruchem przez Policję</a:t>
          </a:r>
        </a:p>
      </dsp:txBody>
      <dsp:txXfrm>
        <a:off x="5572956" y="334805"/>
        <a:ext cx="5869086" cy="1824238"/>
      </dsp:txXfrm>
    </dsp:sp>
    <dsp:sp modelId="{16E13CE6-0299-42B5-85D0-3C63C8276FAF}">
      <dsp:nvSpPr>
        <dsp:cNvPr id="0" name=""/>
        <dsp:cNvSpPr/>
      </dsp:nvSpPr>
      <dsp:spPr>
        <a:xfrm>
          <a:off x="5342061" y="71293"/>
          <a:ext cx="1283862" cy="19154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259DD-1075-4FB7-A232-705971822F88}">
      <dsp:nvSpPr>
        <dsp:cNvPr id="0" name=""/>
        <dsp:cNvSpPr/>
      </dsp:nvSpPr>
      <dsp:spPr>
        <a:xfrm>
          <a:off x="534900" y="2631319"/>
          <a:ext cx="4197733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operacyjnych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/>
            <a:t>Wzmożone kontrole kotłów, zakazu spalania odpadów, pojazdów, czystości dróg</a:t>
          </a:r>
        </a:p>
      </dsp:txBody>
      <dsp:txXfrm>
        <a:off x="534900" y="2631319"/>
        <a:ext cx="4197733" cy="1824238"/>
      </dsp:txXfrm>
    </dsp:sp>
    <dsp:sp modelId="{2E1E4FF5-AA2A-4178-B0CF-83DA56A2B096}">
      <dsp:nvSpPr>
        <dsp:cNvPr id="0" name=""/>
        <dsp:cNvSpPr/>
      </dsp:nvSpPr>
      <dsp:spPr>
        <a:xfrm>
          <a:off x="41850" y="2389106"/>
          <a:ext cx="1276966" cy="191545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9" b="89957" l="27982" r="68960">
                        <a14:foregroundMark x1="40367" y1="25641" x2="40367" y2="25641"/>
                        <a14:foregroundMark x1="45566" y1="34615" x2="45566" y2="34615"/>
                        <a14:foregroundMark x1="45872" y1="48077" x2="45872" y2="48077"/>
                        <a14:foregroundMark x1="27982" y1="40171" x2="27982" y2="40171"/>
                        <a14:foregroundMark x1="60856" y1="35470" x2="60856" y2="35470"/>
                        <a14:foregroundMark x1="48012" y1="41026" x2="48012" y2="41026"/>
                        <a14:foregroundMark x1="56269" y1="54060" x2="56269" y2="54060"/>
                        <a14:foregroundMark x1="59633" y1="53632" x2="59633" y2="53632"/>
                        <a14:foregroundMark x1="59939" y1="70299" x2="59939" y2="70299"/>
                        <a14:foregroundMark x1="49541" y1="72436" x2="49541" y2="72436"/>
                        <a14:foregroundMark x1="39144" y1="69872" x2="39144" y2="69872"/>
                        <a14:foregroundMark x1="38379" y1="60470" x2="38379" y2="60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86A865-8E92-4AAE-A35A-9C8E58B0D1E3}">
      <dsp:nvSpPr>
        <dsp:cNvPr id="0" name=""/>
        <dsp:cNvSpPr/>
      </dsp:nvSpPr>
      <dsp:spPr>
        <a:xfrm>
          <a:off x="5535420" y="2631319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ochronnych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400" kern="1200" dirty="0"/>
            <a:t>ograniczeni</a:t>
          </a:r>
          <a:r>
            <a:rPr lang="pl-PL" sz="1400" kern="1200" dirty="0"/>
            <a:t>e</a:t>
          </a:r>
          <a:r>
            <a:rPr lang="x-none" sz="1400" kern="1200" dirty="0"/>
            <a:t> intensywnego wysiłku fizycznego</a:t>
          </a:r>
          <a:r>
            <a:rPr lang="pl-PL" sz="1400" kern="1200" dirty="0"/>
            <a:t>,</a:t>
          </a:r>
          <a:r>
            <a:rPr lang="x-none" sz="1400" kern="1200" dirty="0"/>
            <a:t> przebywania dzieci i osób starszych na otwartej przestrzeni na zewnątrz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ograniczenie wietrzenia pomieszczeń</a:t>
          </a:r>
        </a:p>
      </dsp:txBody>
      <dsp:txXfrm>
        <a:off x="5535420" y="2631319"/>
        <a:ext cx="5869086" cy="1824238"/>
      </dsp:txXfrm>
    </dsp:sp>
    <dsp:sp modelId="{4BBD9C1E-2AEF-4BB4-8B48-BB335E6DF4B4}">
      <dsp:nvSpPr>
        <dsp:cNvPr id="0" name=""/>
        <dsp:cNvSpPr/>
      </dsp:nvSpPr>
      <dsp:spPr>
        <a:xfrm>
          <a:off x="5304526" y="2367807"/>
          <a:ext cx="1283862" cy="191545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BF86E-91C0-4441-AE34-1525EDB4204C}">
      <dsp:nvSpPr>
        <dsp:cNvPr id="0" name=""/>
        <dsp:cNvSpPr/>
      </dsp:nvSpPr>
      <dsp:spPr>
        <a:xfrm>
          <a:off x="1400" y="0"/>
          <a:ext cx="3640123" cy="4641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u="none" kern="1200" dirty="0"/>
            <a:t>Stan uzupełnienia CEEB</a:t>
          </a:r>
          <a:endParaRPr lang="pl-PL" sz="2800" kern="1200" dirty="0"/>
        </a:p>
      </dsp:txBody>
      <dsp:txXfrm>
        <a:off x="1400" y="0"/>
        <a:ext cx="3640123" cy="1392500"/>
      </dsp:txXfrm>
    </dsp:sp>
    <dsp:sp modelId="{60C4648A-7B3D-4694-B415-DF9296F60810}">
      <dsp:nvSpPr>
        <dsp:cNvPr id="0" name=""/>
        <dsp:cNvSpPr/>
      </dsp:nvSpPr>
      <dsp:spPr>
        <a:xfrm>
          <a:off x="365412" y="1392614"/>
          <a:ext cx="2912098" cy="67619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21% </a:t>
          </a:r>
          <a:r>
            <a:rPr lang="pl-PL" sz="1500" b="0" i="0" u="none" kern="1200" dirty="0">
              <a:solidFill>
                <a:schemeClr val="tx1"/>
              </a:solidFill>
            </a:rPr>
            <a:t>- minimalny stopień wypełnienia deklaracji w gminach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385217" y="1412419"/>
        <a:ext cx="2872488" cy="636582"/>
      </dsp:txXfrm>
    </dsp:sp>
    <dsp:sp modelId="{9E1E2406-444D-4C08-9017-C6F8AEE1613F}">
      <dsp:nvSpPr>
        <dsp:cNvPr id="0" name=""/>
        <dsp:cNvSpPr/>
      </dsp:nvSpPr>
      <dsp:spPr>
        <a:xfrm>
          <a:off x="365412" y="2172835"/>
          <a:ext cx="2912098" cy="67619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>
              <a:solidFill>
                <a:schemeClr val="tx1"/>
              </a:solidFill>
            </a:rPr>
            <a:t>87% </a:t>
          </a:r>
          <a:r>
            <a:rPr lang="pl-PL" sz="1500" b="0" i="0" u="none" kern="1200" dirty="0">
              <a:solidFill>
                <a:schemeClr val="tx1"/>
              </a:solidFill>
            </a:rPr>
            <a:t>- maksymalny stopień wypełnienia deklaracji w gminach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385217" y="2192640"/>
        <a:ext cx="2872488" cy="636582"/>
      </dsp:txXfrm>
    </dsp:sp>
    <dsp:sp modelId="{85325991-A49B-4106-B0E8-E829929856A6}">
      <dsp:nvSpPr>
        <dsp:cNvPr id="0" name=""/>
        <dsp:cNvSpPr/>
      </dsp:nvSpPr>
      <dsp:spPr>
        <a:xfrm>
          <a:off x="365412" y="2953057"/>
          <a:ext cx="2912098" cy="67619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53%</a:t>
          </a:r>
          <a:r>
            <a:rPr lang="pl-PL" sz="1500" b="0" i="0" u="none" kern="1200" dirty="0">
              <a:solidFill>
                <a:schemeClr val="tx1"/>
              </a:solidFill>
            </a:rPr>
            <a:t> - stopień wypełnienia deklaracji w województwie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385217" y="2972862"/>
        <a:ext cx="2872488" cy="636582"/>
      </dsp:txXfrm>
    </dsp:sp>
    <dsp:sp modelId="{8FC10DAB-569F-48F5-8B57-28E2DEE19D0C}">
      <dsp:nvSpPr>
        <dsp:cNvPr id="0" name=""/>
        <dsp:cNvSpPr/>
      </dsp:nvSpPr>
      <dsp:spPr>
        <a:xfrm>
          <a:off x="365412" y="3733279"/>
          <a:ext cx="2912098" cy="67619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1 lipca 2022 r. </a:t>
          </a:r>
          <a:r>
            <a:rPr lang="pl-PL" sz="1500" b="0" i="0" u="none" kern="1200" dirty="0">
              <a:solidFill>
                <a:schemeClr val="tx1"/>
              </a:solidFill>
            </a:rPr>
            <a:t>- termin wypełnienia deklaracji dla źródeł istniejących</a:t>
          </a:r>
        </a:p>
      </dsp:txBody>
      <dsp:txXfrm>
        <a:off x="385217" y="3753084"/>
        <a:ext cx="2872488" cy="636582"/>
      </dsp:txXfrm>
    </dsp:sp>
    <dsp:sp modelId="{C624BA3D-7945-4C0A-AA04-D36FD8D53472}">
      <dsp:nvSpPr>
        <dsp:cNvPr id="0" name=""/>
        <dsp:cNvSpPr/>
      </dsp:nvSpPr>
      <dsp:spPr>
        <a:xfrm>
          <a:off x="3914532" y="0"/>
          <a:ext cx="3640123" cy="4641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u="none" kern="1200" dirty="0"/>
            <a:t>Efekty realizacji programu Czyste Powietrze</a:t>
          </a:r>
          <a:endParaRPr lang="pl-PL" sz="2800" kern="1200" dirty="0"/>
        </a:p>
      </dsp:txBody>
      <dsp:txXfrm>
        <a:off x="3914532" y="0"/>
        <a:ext cx="3640123" cy="1392500"/>
      </dsp:txXfrm>
    </dsp:sp>
    <dsp:sp modelId="{652A5BDE-719F-421E-9848-235F2971439D}">
      <dsp:nvSpPr>
        <dsp:cNvPr id="0" name=""/>
        <dsp:cNvSpPr/>
      </dsp:nvSpPr>
      <dsp:spPr>
        <a:xfrm>
          <a:off x="4278544" y="1393378"/>
          <a:ext cx="2912098" cy="53697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u="none" kern="1200" dirty="0">
              <a:solidFill>
                <a:schemeClr val="tx1"/>
              </a:solidFill>
            </a:rPr>
            <a:t>od początku funkcjonowania programu do końca kwietnia 2022 r.</a:t>
          </a:r>
        </a:p>
      </dsp:txBody>
      <dsp:txXfrm>
        <a:off x="4294271" y="1409105"/>
        <a:ext cx="2880644" cy="505522"/>
      </dsp:txXfrm>
    </dsp:sp>
    <dsp:sp modelId="{F563AF52-CC3F-41DD-8585-29E202703674}">
      <dsp:nvSpPr>
        <dsp:cNvPr id="0" name=""/>
        <dsp:cNvSpPr/>
      </dsp:nvSpPr>
      <dsp:spPr>
        <a:xfrm>
          <a:off x="4278544" y="2012966"/>
          <a:ext cx="2912098" cy="53697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36 041 </a:t>
          </a:r>
          <a:r>
            <a:rPr lang="pl-PL" sz="1500" b="0" i="0" u="none" kern="1200" dirty="0">
              <a:solidFill>
                <a:schemeClr val="tx1"/>
              </a:solidFill>
            </a:rPr>
            <a:t>- liczba </a:t>
          </a:r>
          <a:br>
            <a:rPr lang="pl-PL" sz="1500" b="0" i="0" u="none" kern="1200" dirty="0">
              <a:solidFill>
                <a:schemeClr val="tx1"/>
              </a:solidFill>
            </a:rPr>
          </a:br>
          <a:r>
            <a:rPr lang="pl-PL" sz="1500" b="0" i="0" u="none" kern="1200" dirty="0">
              <a:solidFill>
                <a:schemeClr val="tx1"/>
              </a:solidFill>
            </a:rPr>
            <a:t>wniosków o dofinansowanie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294271" y="2028693"/>
        <a:ext cx="2880644" cy="505522"/>
      </dsp:txXfrm>
    </dsp:sp>
    <dsp:sp modelId="{0D2DC764-DB69-4F37-8E13-2A9933151DBB}">
      <dsp:nvSpPr>
        <dsp:cNvPr id="0" name=""/>
        <dsp:cNvSpPr/>
      </dsp:nvSpPr>
      <dsp:spPr>
        <a:xfrm>
          <a:off x="4278544" y="2632554"/>
          <a:ext cx="2912098" cy="53697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31 087 </a:t>
          </a:r>
          <a:r>
            <a:rPr lang="pl-PL" sz="1500" b="0" i="0" u="none" kern="1200" dirty="0">
              <a:solidFill>
                <a:schemeClr val="tx1"/>
              </a:solidFill>
            </a:rPr>
            <a:t>- liczba podpisanych umów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294271" y="2648281"/>
        <a:ext cx="2880644" cy="505522"/>
      </dsp:txXfrm>
    </dsp:sp>
    <dsp:sp modelId="{1C9BEF39-4127-4123-A29F-774B1EBA536B}">
      <dsp:nvSpPr>
        <dsp:cNvPr id="0" name=""/>
        <dsp:cNvSpPr/>
      </dsp:nvSpPr>
      <dsp:spPr>
        <a:xfrm>
          <a:off x="4278544" y="3252143"/>
          <a:ext cx="2912098" cy="53697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16 777 </a:t>
          </a:r>
          <a:r>
            <a:rPr lang="pl-PL" sz="1500" b="0" i="0" u="none" kern="1200" dirty="0">
              <a:solidFill>
                <a:schemeClr val="tx1"/>
              </a:solidFill>
            </a:rPr>
            <a:t>- liczba wypłat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294271" y="3267870"/>
        <a:ext cx="2880644" cy="505522"/>
      </dsp:txXfrm>
    </dsp:sp>
    <dsp:sp modelId="{54348805-9E85-40E8-999A-C32520F71928}">
      <dsp:nvSpPr>
        <dsp:cNvPr id="0" name=""/>
        <dsp:cNvSpPr/>
      </dsp:nvSpPr>
      <dsp:spPr>
        <a:xfrm>
          <a:off x="4278544" y="3871731"/>
          <a:ext cx="2912098" cy="53697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219,7 mln zł </a:t>
          </a:r>
          <a:r>
            <a:rPr lang="pl-PL" sz="1500" b="0" i="0" u="none" kern="1200" dirty="0">
              <a:solidFill>
                <a:schemeClr val="tx1"/>
              </a:solidFill>
            </a:rPr>
            <a:t>- kwota wypłat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294271" y="3887458"/>
        <a:ext cx="2880644" cy="505522"/>
      </dsp:txXfrm>
    </dsp:sp>
    <dsp:sp modelId="{E92FF40F-C083-4A49-BEA2-E95B75078BDE}">
      <dsp:nvSpPr>
        <dsp:cNvPr id="0" name=""/>
        <dsp:cNvSpPr/>
      </dsp:nvSpPr>
      <dsp:spPr>
        <a:xfrm>
          <a:off x="7827664" y="0"/>
          <a:ext cx="3640123" cy="4641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u="none" kern="1200" dirty="0"/>
            <a:t>Stan realizacji POP</a:t>
          </a:r>
          <a:endParaRPr lang="pl-PL" sz="2800" kern="1200" dirty="0"/>
        </a:p>
      </dsp:txBody>
      <dsp:txXfrm>
        <a:off x="7827664" y="0"/>
        <a:ext cx="3640123" cy="1392500"/>
      </dsp:txXfrm>
    </dsp:sp>
    <dsp:sp modelId="{AEF45CF4-4620-4D65-A5B9-FF2A270D7B2C}">
      <dsp:nvSpPr>
        <dsp:cNvPr id="0" name=""/>
        <dsp:cNvSpPr/>
      </dsp:nvSpPr>
      <dsp:spPr>
        <a:xfrm>
          <a:off x="8191677" y="1395333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271</a:t>
          </a:r>
          <a:r>
            <a:rPr lang="pl-PL" sz="1500" b="0" i="0" u="none" kern="1200" dirty="0">
              <a:solidFill>
                <a:schemeClr val="tx1"/>
              </a:solidFill>
            </a:rPr>
            <a:t> sprawozdań złożonych </a:t>
          </a:r>
          <a:br>
            <a:rPr lang="pl-PL" sz="1500" b="0" i="0" u="none" kern="1200" dirty="0">
              <a:solidFill>
                <a:schemeClr val="tx1"/>
              </a:solidFill>
            </a:rPr>
          </a:br>
          <a:r>
            <a:rPr lang="pl-PL" sz="1500" b="0" i="0" u="none" kern="1200" dirty="0">
              <a:solidFill>
                <a:schemeClr val="tx1"/>
              </a:solidFill>
            </a:rPr>
            <a:t>w terminie (86%)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1406465"/>
        <a:ext cx="2889834" cy="357817"/>
      </dsp:txXfrm>
    </dsp:sp>
    <dsp:sp modelId="{E70DA377-B243-4009-AB7B-53284FF00D15}">
      <dsp:nvSpPr>
        <dsp:cNvPr id="0" name=""/>
        <dsp:cNvSpPr/>
      </dsp:nvSpPr>
      <dsp:spPr>
        <a:xfrm>
          <a:off x="8191677" y="1833889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312</a:t>
          </a:r>
          <a:r>
            <a:rPr lang="pl-PL" sz="1500" b="0" i="0" u="none" kern="1200" dirty="0">
              <a:solidFill>
                <a:schemeClr val="tx1"/>
              </a:solidFill>
            </a:rPr>
            <a:t> gminnych inwentaryzacji (99%)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1845021"/>
        <a:ext cx="2889834" cy="357817"/>
      </dsp:txXfrm>
    </dsp:sp>
    <dsp:sp modelId="{FB6B8145-8EF1-4CD1-916E-96F1864C0295}">
      <dsp:nvSpPr>
        <dsp:cNvPr id="0" name=""/>
        <dsp:cNvSpPr/>
      </dsp:nvSpPr>
      <dsp:spPr>
        <a:xfrm>
          <a:off x="8191677" y="2272446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23 591 </a:t>
          </a:r>
          <a:r>
            <a:rPr lang="pl-PL" sz="1500" b="0" i="0" u="none" kern="1200" dirty="0">
              <a:solidFill>
                <a:schemeClr val="tx1"/>
              </a:solidFill>
            </a:rPr>
            <a:t>wymienionych kotłów (23%)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2283578"/>
        <a:ext cx="2889834" cy="357817"/>
      </dsp:txXfrm>
    </dsp:sp>
    <dsp:sp modelId="{B498A064-AA82-45E6-B66E-6E87C7BAD629}">
      <dsp:nvSpPr>
        <dsp:cNvPr id="0" name=""/>
        <dsp:cNvSpPr/>
      </dsp:nvSpPr>
      <dsp:spPr>
        <a:xfrm>
          <a:off x="8191677" y="2711002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1 498 </a:t>
          </a:r>
          <a:r>
            <a:rPr lang="pl-PL" sz="1500" b="0" i="0" u="none" kern="1200" dirty="0">
              <a:solidFill>
                <a:schemeClr val="tx1"/>
              </a:solidFill>
            </a:rPr>
            <a:t>akcji edukacyjnych (81%)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2722134"/>
        <a:ext cx="2889834" cy="357817"/>
      </dsp:txXfrm>
    </dsp:sp>
    <dsp:sp modelId="{24044382-2A9A-4010-9FD9-3E84BDC1A98D}">
      <dsp:nvSpPr>
        <dsp:cNvPr id="0" name=""/>
        <dsp:cNvSpPr/>
      </dsp:nvSpPr>
      <dsp:spPr>
        <a:xfrm>
          <a:off x="8191677" y="3149558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26 754 </a:t>
          </a:r>
          <a:r>
            <a:rPr lang="pl-PL" sz="1500" b="0" i="0" u="none" kern="1200" dirty="0">
              <a:solidFill>
                <a:schemeClr val="tx1"/>
              </a:solidFill>
            </a:rPr>
            <a:t>kontroli (64%)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3160690"/>
        <a:ext cx="2889834" cy="357817"/>
      </dsp:txXfrm>
    </dsp:sp>
    <dsp:sp modelId="{5DFFBA3D-8FC3-43B1-B95A-58345F0146C7}">
      <dsp:nvSpPr>
        <dsp:cNvPr id="0" name=""/>
        <dsp:cNvSpPr/>
      </dsp:nvSpPr>
      <dsp:spPr>
        <a:xfrm>
          <a:off x="8191677" y="3588114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39,54</a:t>
          </a:r>
          <a:r>
            <a:rPr lang="pl-PL" sz="1500" b="0" i="0" u="none" kern="1200" dirty="0">
              <a:solidFill>
                <a:schemeClr val="tx1"/>
              </a:solidFill>
            </a:rPr>
            <a:t> ha </a:t>
          </a:r>
          <a:r>
            <a:rPr lang="pl-PL" sz="1500" b="0" i="0" u="none" kern="1200" dirty="0" err="1">
              <a:solidFill>
                <a:schemeClr val="tx1"/>
              </a:solidFill>
            </a:rPr>
            <a:t>nasadzeń</a:t>
          </a:r>
          <a:r>
            <a:rPr lang="pl-PL" sz="1500" b="0" i="0" u="none" kern="1200" dirty="0">
              <a:solidFill>
                <a:schemeClr val="tx1"/>
              </a:solidFill>
            </a:rPr>
            <a:t> (55%)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3599246"/>
        <a:ext cx="2889834" cy="357817"/>
      </dsp:txXfrm>
    </dsp:sp>
    <dsp:sp modelId="{EFDD35BA-2C16-4EF3-8E59-873863107242}">
      <dsp:nvSpPr>
        <dsp:cNvPr id="0" name=""/>
        <dsp:cNvSpPr/>
      </dsp:nvSpPr>
      <dsp:spPr>
        <a:xfrm>
          <a:off x="8191677" y="4026670"/>
          <a:ext cx="2912098" cy="38008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u="none" kern="1200" dirty="0">
              <a:solidFill>
                <a:schemeClr val="tx1"/>
              </a:solidFill>
            </a:rPr>
            <a:t>25 452 </a:t>
          </a:r>
          <a:r>
            <a:rPr lang="pl-PL" sz="1500" b="0" i="0" u="none" kern="1200" dirty="0">
              <a:solidFill>
                <a:schemeClr val="tx1"/>
              </a:solidFill>
            </a:rPr>
            <a:t>myć ulic na mokro w ciągu roku (76%)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8202809" y="4037802"/>
        <a:ext cx="2889834" cy="3578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C52B9-F251-4EA0-A8B1-6D3479371F53}">
      <dsp:nvSpPr>
        <dsp:cNvPr id="0" name=""/>
        <dsp:cNvSpPr/>
      </dsp:nvSpPr>
      <dsp:spPr>
        <a:xfrm>
          <a:off x="6472" y="399197"/>
          <a:ext cx="2535666" cy="577030"/>
        </a:xfrm>
        <a:prstGeom prst="roundRect">
          <a:avLst>
            <a:gd name="adj" fmla="val 10000"/>
          </a:avLst>
        </a:prstGeom>
        <a:solidFill>
          <a:srgbClr val="A7EA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Gmina</a:t>
          </a:r>
        </a:p>
      </dsp:txBody>
      <dsp:txXfrm>
        <a:off x="23373" y="416098"/>
        <a:ext cx="2501864" cy="543228"/>
      </dsp:txXfrm>
    </dsp:sp>
    <dsp:sp modelId="{B1A9F3D1-0361-4CDD-90F9-6605E5D56D6E}">
      <dsp:nvSpPr>
        <dsp:cNvPr id="0" name=""/>
        <dsp:cNvSpPr/>
      </dsp:nvSpPr>
      <dsp:spPr>
        <a:xfrm>
          <a:off x="2542139" y="671710"/>
          <a:ext cx="46162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761411" y="676172"/>
        <a:ext cx="0" cy="0"/>
      </dsp:txXfrm>
    </dsp:sp>
    <dsp:sp modelId="{725D89C6-00F4-4233-9C76-1AFCD3B30F0C}">
      <dsp:nvSpPr>
        <dsp:cNvPr id="0" name=""/>
        <dsp:cNvSpPr/>
      </dsp:nvSpPr>
      <dsp:spPr>
        <a:xfrm>
          <a:off x="3003763" y="314616"/>
          <a:ext cx="2535666" cy="746192"/>
        </a:xfrm>
        <a:prstGeom prst="roundRect">
          <a:avLst>
            <a:gd name="adj" fmla="val 10000"/>
          </a:avLst>
        </a:prstGeom>
        <a:solidFill>
          <a:srgbClr val="FF802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niedotrzymanie terminów realizacji działań naprawczych</a:t>
          </a:r>
        </a:p>
      </dsp:txBody>
      <dsp:txXfrm>
        <a:off x="3025618" y="336471"/>
        <a:ext cx="2491956" cy="702482"/>
      </dsp:txXfrm>
    </dsp:sp>
    <dsp:sp modelId="{2E1B7D02-9DA4-4E5E-BA6D-90AB1B95AEF8}">
      <dsp:nvSpPr>
        <dsp:cNvPr id="0" name=""/>
        <dsp:cNvSpPr/>
      </dsp:nvSpPr>
      <dsp:spPr>
        <a:xfrm>
          <a:off x="5539430" y="671710"/>
          <a:ext cx="46162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758701" y="676172"/>
        <a:ext cx="0" cy="0"/>
      </dsp:txXfrm>
    </dsp:sp>
    <dsp:sp modelId="{118C9935-C67A-42AE-B48A-6B80D75E31AB}">
      <dsp:nvSpPr>
        <dsp:cNvPr id="0" name=""/>
        <dsp:cNvSpPr/>
      </dsp:nvSpPr>
      <dsp:spPr>
        <a:xfrm>
          <a:off x="6001054" y="328892"/>
          <a:ext cx="2900626" cy="717640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kary:</a:t>
          </a:r>
          <a:b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(50 000 zł - 500 000 zł)</a:t>
          </a:r>
        </a:p>
      </dsp:txBody>
      <dsp:txXfrm>
        <a:off x="6022073" y="349911"/>
        <a:ext cx="2858588" cy="675602"/>
      </dsp:txXfrm>
    </dsp:sp>
    <dsp:sp modelId="{EB293EC6-E7AE-4795-9ADA-2186DF60E284}">
      <dsp:nvSpPr>
        <dsp:cNvPr id="0" name=""/>
        <dsp:cNvSpPr/>
      </dsp:nvSpPr>
      <dsp:spPr>
        <a:xfrm>
          <a:off x="6472" y="1881253"/>
          <a:ext cx="2535666" cy="577030"/>
        </a:xfrm>
        <a:prstGeom prst="roundRect">
          <a:avLst>
            <a:gd name="adj" fmla="val 10000"/>
          </a:avLst>
        </a:prstGeom>
        <a:solidFill>
          <a:srgbClr val="A7EA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Mieszkańcy</a:t>
          </a:r>
        </a:p>
      </dsp:txBody>
      <dsp:txXfrm>
        <a:off x="23373" y="1898154"/>
        <a:ext cx="2501864" cy="543228"/>
      </dsp:txXfrm>
    </dsp:sp>
    <dsp:sp modelId="{9A90A407-B57F-44D4-85F0-EDBC0B126CB9}">
      <dsp:nvSpPr>
        <dsp:cNvPr id="0" name=""/>
        <dsp:cNvSpPr/>
      </dsp:nvSpPr>
      <dsp:spPr>
        <a:xfrm>
          <a:off x="2542139" y="2153765"/>
          <a:ext cx="46162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761411" y="2158227"/>
        <a:ext cx="0" cy="0"/>
      </dsp:txXfrm>
    </dsp:sp>
    <dsp:sp modelId="{2B48D3B1-11DF-4586-B0CE-74534C3EC082}">
      <dsp:nvSpPr>
        <dsp:cNvPr id="0" name=""/>
        <dsp:cNvSpPr/>
      </dsp:nvSpPr>
      <dsp:spPr>
        <a:xfrm>
          <a:off x="3003763" y="1796672"/>
          <a:ext cx="2535666" cy="746192"/>
        </a:xfrm>
        <a:prstGeom prst="roundRect">
          <a:avLst>
            <a:gd name="adj" fmla="val 10000"/>
          </a:avLst>
        </a:prstGeom>
        <a:solidFill>
          <a:srgbClr val="FF802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brak poprawy jakości powietrza</a:t>
          </a:r>
        </a:p>
      </dsp:txBody>
      <dsp:txXfrm>
        <a:off x="3025618" y="1818527"/>
        <a:ext cx="2491956" cy="702482"/>
      </dsp:txXfrm>
    </dsp:sp>
    <dsp:sp modelId="{3E108F38-C854-4032-9666-2031FE09752B}">
      <dsp:nvSpPr>
        <dsp:cNvPr id="0" name=""/>
        <dsp:cNvSpPr/>
      </dsp:nvSpPr>
      <dsp:spPr>
        <a:xfrm rot="19136550">
          <a:off x="5464146" y="1952717"/>
          <a:ext cx="612192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748649" y="1967230"/>
        <a:ext cx="0" cy="0"/>
      </dsp:txXfrm>
    </dsp:sp>
    <dsp:sp modelId="{A7E91041-0A79-4DD6-A484-36C463108B7A}">
      <dsp:nvSpPr>
        <dsp:cNvPr id="0" name=""/>
        <dsp:cNvSpPr/>
      </dsp:nvSpPr>
      <dsp:spPr>
        <a:xfrm>
          <a:off x="6001054" y="1408850"/>
          <a:ext cx="2900626" cy="717640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narażenie na szkodliwe oddziaływanie zanieczyszczeń powietrza</a:t>
          </a:r>
        </a:p>
      </dsp:txBody>
      <dsp:txXfrm>
        <a:off x="6022073" y="1429869"/>
        <a:ext cx="2858588" cy="675602"/>
      </dsp:txXfrm>
    </dsp:sp>
    <dsp:sp modelId="{3F2E6616-8ED6-4AF7-8D9E-B038C9E009FF}">
      <dsp:nvSpPr>
        <dsp:cNvPr id="0" name=""/>
        <dsp:cNvSpPr/>
      </dsp:nvSpPr>
      <dsp:spPr>
        <a:xfrm rot="19457599">
          <a:off x="8848247" y="1585772"/>
          <a:ext cx="568491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112658" y="1598528"/>
        <a:ext cx="0" cy="0"/>
      </dsp:txXfrm>
    </dsp:sp>
    <dsp:sp modelId="{740401BD-8BD4-4837-B46A-DC6354B40B7D}">
      <dsp:nvSpPr>
        <dsp:cNvPr id="0" name=""/>
        <dsp:cNvSpPr/>
      </dsp:nvSpPr>
      <dsp:spPr>
        <a:xfrm>
          <a:off x="9363305" y="1147363"/>
          <a:ext cx="2535666" cy="57703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67C8">
                <a:lumMod val="110000"/>
                <a:satMod val="105000"/>
                <a:tint val="67000"/>
              </a:srgbClr>
            </a:gs>
            <a:gs pos="50000">
              <a:srgbClr val="4E67C8">
                <a:lumMod val="105000"/>
                <a:satMod val="103000"/>
                <a:tint val="73000"/>
              </a:srgbClr>
            </a:gs>
            <a:gs pos="100000">
              <a:srgbClr val="4E67C8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E67C8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skrócenie życia </a:t>
          </a:r>
          <a:br>
            <a:rPr lang="pl-PL" sz="18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800" kern="1200" dirty="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o ok. 8 – 10 miesięcy</a:t>
          </a:r>
        </a:p>
      </dsp:txBody>
      <dsp:txXfrm>
        <a:off x="9380206" y="1164264"/>
        <a:ext cx="2501864" cy="543228"/>
      </dsp:txXfrm>
    </dsp:sp>
    <dsp:sp modelId="{A25915BF-02B7-4C5E-8CD8-E7EA04FC4536}">
      <dsp:nvSpPr>
        <dsp:cNvPr id="0" name=""/>
        <dsp:cNvSpPr/>
      </dsp:nvSpPr>
      <dsp:spPr>
        <a:xfrm rot="2142401">
          <a:off x="8848247" y="1917564"/>
          <a:ext cx="568491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129247" y="1913731"/>
        <a:ext cx="0" cy="0"/>
      </dsp:txXfrm>
    </dsp:sp>
    <dsp:sp modelId="{D6BA2451-03B4-467C-B893-EFDAA5703189}">
      <dsp:nvSpPr>
        <dsp:cNvPr id="0" name=""/>
        <dsp:cNvSpPr/>
      </dsp:nvSpPr>
      <dsp:spPr>
        <a:xfrm>
          <a:off x="9363305" y="1810947"/>
          <a:ext cx="2535666" cy="57703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E67C8">
                <a:lumMod val="110000"/>
                <a:satMod val="105000"/>
                <a:tint val="67000"/>
              </a:srgbClr>
            </a:gs>
            <a:gs pos="50000">
              <a:srgbClr val="4E67C8">
                <a:lumMod val="105000"/>
                <a:satMod val="103000"/>
                <a:tint val="73000"/>
              </a:srgbClr>
            </a:gs>
            <a:gs pos="100000">
              <a:srgbClr val="4E67C8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E67C8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koszty zdrowotne: </a:t>
          </a:r>
          <a:br>
            <a:rPr lang="pl-PL" sz="18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</a:br>
          <a:r>
            <a:rPr lang="pl-PL" sz="18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800 zł/miesiąc</a:t>
          </a:r>
        </a:p>
      </dsp:txBody>
      <dsp:txXfrm>
        <a:off x="9380206" y="1827848"/>
        <a:ext cx="2501864" cy="543228"/>
      </dsp:txXfrm>
    </dsp:sp>
    <dsp:sp modelId="{E7E71348-597A-4AD2-89BB-2C46FFC07BEA}">
      <dsp:nvSpPr>
        <dsp:cNvPr id="0" name=""/>
        <dsp:cNvSpPr/>
      </dsp:nvSpPr>
      <dsp:spPr>
        <a:xfrm rot="2463450">
          <a:off x="5464146" y="2354814"/>
          <a:ext cx="612192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ysClr val="windowText" lastClr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768753" y="2349224"/>
        <a:ext cx="0" cy="0"/>
      </dsp:txXfrm>
    </dsp:sp>
    <dsp:sp modelId="{E7D14C11-ADBC-48AB-959D-26A4327F5D3B}">
      <dsp:nvSpPr>
        <dsp:cNvPr id="0" name=""/>
        <dsp:cNvSpPr/>
      </dsp:nvSpPr>
      <dsp:spPr>
        <a:xfrm>
          <a:off x="6001054" y="2213045"/>
          <a:ext cx="2900626" cy="717640"/>
        </a:xfrm>
        <a:prstGeom prst="roundRect">
          <a:avLst>
            <a:gd name="adj" fmla="val 10000"/>
          </a:avLst>
        </a:prstGeom>
        <a:solidFill>
          <a:srgbClr val="F14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kary </a:t>
          </a: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za</a:t>
          </a:r>
          <a:r>
            <a:rPr lang="pl-PL" sz="1600" b="1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pl-PL" sz="1600" kern="1200">
              <a:solidFill>
                <a:sysClr val="windowText" lastClr="000000"/>
              </a:solidFill>
              <a:latin typeface="Arial" panose="020B0604020202020204"/>
              <a:ea typeface="+mn-ea"/>
              <a:cs typeface="+mn-cs"/>
            </a:rPr>
            <a:t>nierealizowanie działań krótkoterminowych: 500 zł – 5 000 zł</a:t>
          </a:r>
        </a:p>
      </dsp:txBody>
      <dsp:txXfrm>
        <a:off x="6022073" y="2234064"/>
        <a:ext cx="2858588" cy="6756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03898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2017 r.</a:t>
          </a:r>
        </a:p>
      </dsp:txBody>
      <dsp:txXfrm>
        <a:off x="424155" y="203898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03898"/>
          <a:ext cx="2086350" cy="834540"/>
        </a:xfrm>
        <a:prstGeom prst="chevron">
          <a:avLst/>
        </a:prstGeom>
        <a:solidFill>
          <a:schemeClr val="accent2">
            <a:shade val="80000"/>
            <a:hueOff val="-43765"/>
            <a:satOff val="924"/>
            <a:lumOff val="24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2018 r.</a:t>
          </a:r>
        </a:p>
      </dsp:txBody>
      <dsp:txXfrm>
        <a:off x="2301871" y="203898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03898"/>
          <a:ext cx="829261" cy="834540"/>
        </a:xfrm>
        <a:prstGeom prst="chevron">
          <a:avLst/>
        </a:prstGeom>
        <a:solidFill>
          <a:schemeClr val="accent2">
            <a:shade val="80000"/>
            <a:hueOff val="-87530"/>
            <a:satOff val="1848"/>
            <a:lumOff val="4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762317" y="203898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05951"/>
          <a:ext cx="753902" cy="834540"/>
        </a:xfrm>
        <a:prstGeom prst="chevron">
          <a:avLst/>
        </a:prstGeom>
        <a:solidFill>
          <a:schemeClr val="accent2">
            <a:shade val="80000"/>
            <a:hueOff val="-131295"/>
            <a:satOff val="2773"/>
            <a:lumOff val="7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337060" y="205951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03898"/>
          <a:ext cx="729471" cy="834540"/>
        </a:xfrm>
        <a:prstGeom prst="chevron">
          <a:avLst/>
        </a:prstGeom>
        <a:solidFill>
          <a:schemeClr val="accent2">
            <a:shade val="80000"/>
            <a:hueOff val="-175060"/>
            <a:satOff val="3697"/>
            <a:lumOff val="98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928211" y="203898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03898"/>
          <a:ext cx="707961" cy="834540"/>
        </a:xfrm>
        <a:prstGeom prst="chevron">
          <a:avLst/>
        </a:prstGeom>
        <a:solidFill>
          <a:schemeClr val="accent2">
            <a:shade val="80000"/>
            <a:hueOff val="-218825"/>
            <a:satOff val="4621"/>
            <a:lumOff val="12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5449048" y="203898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03898"/>
          <a:ext cx="2086350" cy="834540"/>
        </a:xfrm>
        <a:prstGeom prst="chevron">
          <a:avLst/>
        </a:prstGeom>
        <a:solidFill>
          <a:schemeClr val="accent2">
            <a:shade val="80000"/>
            <a:hueOff val="-262590"/>
            <a:satOff val="5545"/>
            <a:lumOff val="147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2023 r.</a:t>
          </a:r>
        </a:p>
      </dsp:txBody>
      <dsp:txXfrm>
        <a:off x="6365644" y="203898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03898"/>
          <a:ext cx="726759" cy="834540"/>
        </a:xfrm>
        <a:prstGeom prst="chevron">
          <a:avLst/>
        </a:prstGeom>
        <a:solidFill>
          <a:schemeClr val="accent2">
            <a:shade val="80000"/>
            <a:hueOff val="-306355"/>
            <a:satOff val="6469"/>
            <a:lumOff val="17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7826090" y="203898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03898"/>
          <a:ext cx="701952" cy="834540"/>
        </a:xfrm>
        <a:prstGeom prst="chevron">
          <a:avLst/>
        </a:prstGeom>
        <a:solidFill>
          <a:schemeClr val="accent2">
            <a:shade val="80000"/>
            <a:hueOff val="-350120"/>
            <a:satOff val="7393"/>
            <a:lumOff val="19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344214" y="203898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03898"/>
          <a:ext cx="712780" cy="834540"/>
        </a:xfrm>
        <a:prstGeom prst="chevron">
          <a:avLst/>
        </a:prstGeom>
        <a:solidFill>
          <a:schemeClr val="accent2">
            <a:shade val="80000"/>
            <a:hueOff val="-393885"/>
            <a:satOff val="8318"/>
            <a:lumOff val="2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837532" y="203898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03898"/>
          <a:ext cx="709046" cy="834540"/>
        </a:xfrm>
        <a:prstGeom prst="chevron">
          <a:avLst/>
        </a:prstGeom>
        <a:solidFill>
          <a:schemeClr val="accent2">
            <a:shade val="80000"/>
            <a:hueOff val="-437650"/>
            <a:satOff val="9242"/>
            <a:lumOff val="246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9341678" y="203898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03898"/>
          <a:ext cx="2086350" cy="834540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2028 r.</a:t>
          </a:r>
        </a:p>
      </dsp:txBody>
      <dsp:txXfrm>
        <a:off x="10259359" y="203898"/>
        <a:ext cx="1251810" cy="834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FFDE-E438-4BCA-B7C5-1BC637EF2BEC}">
      <dsp:nvSpPr>
        <dsp:cNvPr id="0" name=""/>
        <dsp:cNvSpPr/>
      </dsp:nvSpPr>
      <dsp:spPr>
        <a:xfrm>
          <a:off x="0" y="3310095"/>
          <a:ext cx="10153135" cy="1086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20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/>
              <a:ea typeface="+mn-ea"/>
              <a:cs typeface="+mn-cs"/>
            </a:rPr>
            <a:t>Co można stosować?</a:t>
          </a:r>
          <a:endParaRPr kumimoji="0" lang="pl-PL" sz="20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0" y="3310095"/>
        <a:ext cx="10153135" cy="586681"/>
      </dsp:txXfrm>
    </dsp:sp>
    <dsp:sp modelId="{B4934DAA-41D1-4B9E-9717-E60D742B8F27}">
      <dsp:nvSpPr>
        <dsp:cNvPr id="0" name=""/>
        <dsp:cNvSpPr/>
      </dsp:nvSpPr>
      <dsp:spPr>
        <a:xfrm>
          <a:off x="0" y="3875048"/>
          <a:ext cx="2538283" cy="499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pompy ciepła</a:t>
          </a:r>
          <a:endParaRPr lang="pl-PL" sz="1600" kern="1200" dirty="0"/>
        </a:p>
      </dsp:txBody>
      <dsp:txXfrm>
        <a:off x="0" y="3875048"/>
        <a:ext cx="2538283" cy="499765"/>
      </dsp:txXfrm>
    </dsp:sp>
    <dsp:sp modelId="{38357742-0739-4842-B4A9-8B2F6BF2BD20}">
      <dsp:nvSpPr>
        <dsp:cNvPr id="0" name=""/>
        <dsp:cNvSpPr/>
      </dsp:nvSpPr>
      <dsp:spPr>
        <a:xfrm>
          <a:off x="2538283" y="3875048"/>
          <a:ext cx="2538283" cy="499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fotowoltaikę</a:t>
          </a:r>
          <a:endParaRPr lang="pl-PL" sz="1600" kern="1200" dirty="0"/>
        </a:p>
      </dsp:txBody>
      <dsp:txXfrm>
        <a:off x="2538283" y="3875048"/>
        <a:ext cx="2538283" cy="499765"/>
      </dsp:txXfrm>
    </dsp:sp>
    <dsp:sp modelId="{93229C0E-568A-40D1-9DEB-DB599C6F3F89}">
      <dsp:nvSpPr>
        <dsp:cNvPr id="0" name=""/>
        <dsp:cNvSpPr/>
      </dsp:nvSpPr>
      <dsp:spPr>
        <a:xfrm>
          <a:off x="5076567" y="3875048"/>
          <a:ext cx="2538283" cy="499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ogrzewanie elektryczne</a:t>
          </a:r>
          <a:endParaRPr lang="pl-PL" sz="1600" kern="1200" dirty="0"/>
        </a:p>
      </dsp:txBody>
      <dsp:txXfrm>
        <a:off x="5076567" y="3875048"/>
        <a:ext cx="2538283" cy="499765"/>
      </dsp:txXfrm>
    </dsp:sp>
    <dsp:sp modelId="{1CD032CD-0A33-4F8C-A5D3-31F8DD4E3E90}">
      <dsp:nvSpPr>
        <dsp:cNvPr id="0" name=""/>
        <dsp:cNvSpPr/>
      </dsp:nvSpPr>
      <dsp:spPr>
        <a:xfrm>
          <a:off x="7614851" y="3875048"/>
          <a:ext cx="2538283" cy="499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gaz</a:t>
          </a:r>
          <a:endParaRPr lang="pl-PL" sz="1600" kern="1200" dirty="0"/>
        </a:p>
      </dsp:txBody>
      <dsp:txXfrm>
        <a:off x="7614851" y="3875048"/>
        <a:ext cx="2538283" cy="499765"/>
      </dsp:txXfrm>
    </dsp:sp>
    <dsp:sp modelId="{43A7EDD1-9CD0-4D74-A6F8-18BBDAB37DFF}">
      <dsp:nvSpPr>
        <dsp:cNvPr id="0" name=""/>
        <dsp:cNvSpPr/>
      </dsp:nvSpPr>
      <dsp:spPr>
        <a:xfrm rot="10800000">
          <a:off x="0" y="1655436"/>
          <a:ext cx="10153135" cy="167095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Co obejmuje przepis:</a:t>
          </a:r>
          <a:endParaRPr lang="pl-PL" sz="2000" kern="1200" dirty="0"/>
        </a:p>
      </dsp:txBody>
      <dsp:txXfrm rot="-10800000">
        <a:off x="0" y="1655436"/>
        <a:ext cx="10153135" cy="586505"/>
      </dsp:txXfrm>
    </dsp:sp>
    <dsp:sp modelId="{D9A2D2DC-3A50-475B-B4D1-B12E73F8F448}">
      <dsp:nvSpPr>
        <dsp:cNvPr id="0" name=""/>
        <dsp:cNvSpPr/>
      </dsp:nvSpPr>
      <dsp:spPr>
        <a:xfrm>
          <a:off x="0" y="2241941"/>
          <a:ext cx="10153135" cy="499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Zakaz eksploatacji źródeł ciepła na paliwa stałe (np. węgiel, drewno, </a:t>
          </a:r>
          <a:r>
            <a:rPr lang="pl-PL" sz="1600" kern="1200" dirty="0" err="1"/>
            <a:t>pellet</a:t>
          </a:r>
          <a:r>
            <a:rPr lang="pl-PL" sz="1600" kern="1200" dirty="0"/>
            <a:t>)</a:t>
          </a:r>
        </a:p>
      </dsp:txBody>
      <dsp:txXfrm>
        <a:off x="0" y="2241941"/>
        <a:ext cx="10153135" cy="499615"/>
      </dsp:txXfrm>
    </dsp:sp>
    <dsp:sp modelId="{2376A436-7A51-417C-B105-1641107245B7}">
      <dsp:nvSpPr>
        <dsp:cNvPr id="0" name=""/>
        <dsp:cNvSpPr/>
      </dsp:nvSpPr>
      <dsp:spPr>
        <a:xfrm rot="10800000">
          <a:off x="0" y="777"/>
          <a:ext cx="10153135" cy="167095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Kogo dotyczy?</a:t>
          </a:r>
        </a:p>
      </dsp:txBody>
      <dsp:txXfrm rot="-10800000">
        <a:off x="0" y="777"/>
        <a:ext cx="10153135" cy="586505"/>
      </dsp:txXfrm>
    </dsp:sp>
    <dsp:sp modelId="{6BF7DB2A-A762-4F1A-8746-35A1954F41C0}">
      <dsp:nvSpPr>
        <dsp:cNvPr id="0" name=""/>
        <dsp:cNvSpPr/>
      </dsp:nvSpPr>
      <dsp:spPr>
        <a:xfrm>
          <a:off x="4957" y="587282"/>
          <a:ext cx="3381073" cy="499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nowobudowane budynki</a:t>
          </a:r>
          <a:endParaRPr lang="pl-PL" sz="1600" kern="1200" dirty="0"/>
        </a:p>
      </dsp:txBody>
      <dsp:txXfrm>
        <a:off x="4957" y="587282"/>
        <a:ext cx="3381073" cy="499615"/>
      </dsp:txXfrm>
    </dsp:sp>
    <dsp:sp modelId="{6B88409F-9953-4854-843A-49829E776668}">
      <dsp:nvSpPr>
        <dsp:cNvPr id="0" name=""/>
        <dsp:cNvSpPr/>
      </dsp:nvSpPr>
      <dsp:spPr>
        <a:xfrm>
          <a:off x="3386030" y="587282"/>
          <a:ext cx="3381073" cy="499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 działce sąsiedniej jest przyłącze do sieci ciepłowniczej</a:t>
          </a:r>
          <a:endParaRPr lang="pl-PL" sz="1600" kern="1200" dirty="0"/>
        </a:p>
      </dsp:txBody>
      <dsp:txXfrm>
        <a:off x="3386030" y="587282"/>
        <a:ext cx="3381073" cy="499615"/>
      </dsp:txXfrm>
    </dsp:sp>
    <dsp:sp modelId="{D47F7186-5A66-42B4-9126-986F254F0467}">
      <dsp:nvSpPr>
        <dsp:cNvPr id="0" name=""/>
        <dsp:cNvSpPr/>
      </dsp:nvSpPr>
      <dsp:spPr>
        <a:xfrm>
          <a:off x="6767104" y="587282"/>
          <a:ext cx="3381073" cy="499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istnieje techniczna możliwość podłączenia do sieci ciepłowniczej</a:t>
          </a:r>
          <a:endParaRPr lang="pl-PL" sz="1600" kern="1200" dirty="0"/>
        </a:p>
      </dsp:txBody>
      <dsp:txXfrm>
        <a:off x="6767104" y="587282"/>
        <a:ext cx="3381073" cy="499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A374F-5FF0-4AFD-983A-3B8C763D6F1B}">
      <dsp:nvSpPr>
        <dsp:cNvPr id="0" name=""/>
        <dsp:cNvSpPr/>
      </dsp:nvSpPr>
      <dsp:spPr>
        <a:xfrm rot="10800000">
          <a:off x="1586986" y="490"/>
          <a:ext cx="4383006" cy="1931983"/>
        </a:xfrm>
        <a:prstGeom prst="homePlat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51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Zagrożenie wyrokiem TSUE w zakresie długotrwałych przekroczeń NO2</a:t>
          </a:r>
        </a:p>
      </dsp:txBody>
      <dsp:txXfrm rot="10800000">
        <a:off x="2069982" y="490"/>
        <a:ext cx="3900010" cy="1931983"/>
      </dsp:txXfrm>
    </dsp:sp>
    <dsp:sp modelId="{C974EC23-529D-46F3-9263-FC0CBF99EA88}">
      <dsp:nvSpPr>
        <dsp:cNvPr id="0" name=""/>
        <dsp:cNvSpPr/>
      </dsp:nvSpPr>
      <dsp:spPr>
        <a:xfrm>
          <a:off x="620994" y="490"/>
          <a:ext cx="1931983" cy="19319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3E4C1-AAE6-4451-AE0A-EE9A80A6784D}">
      <dsp:nvSpPr>
        <dsp:cNvPr id="0" name=""/>
        <dsp:cNvSpPr/>
      </dsp:nvSpPr>
      <dsp:spPr>
        <a:xfrm rot="10800000">
          <a:off x="1580247" y="2509184"/>
          <a:ext cx="4391991" cy="1943999"/>
        </a:xfrm>
        <a:prstGeom prst="homePlat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51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 </a:t>
          </a:r>
        </a:p>
      </dsp:txBody>
      <dsp:txXfrm rot="10800000">
        <a:off x="2066247" y="2509184"/>
        <a:ext cx="3905991" cy="1943999"/>
      </dsp:txXfrm>
    </dsp:sp>
    <dsp:sp modelId="{B8FAEE99-109B-4B3C-A9D1-C026471BCABC}">
      <dsp:nvSpPr>
        <dsp:cNvPr id="0" name=""/>
        <dsp:cNvSpPr/>
      </dsp:nvSpPr>
      <dsp:spPr>
        <a:xfrm>
          <a:off x="618748" y="2515193"/>
          <a:ext cx="1931983" cy="193198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1591" y="157668"/>
          <a:ext cx="2500124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>
              <a:solidFill>
                <a:schemeClr val="tx1"/>
              </a:solidFill>
            </a:rPr>
            <a:t>2017 r.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501616" y="157668"/>
        <a:ext cx="1500075" cy="1000049"/>
      </dsp:txXfrm>
    </dsp:sp>
    <dsp:sp modelId="{51AF9181-9C36-4766-BFBB-B9862D3F5E5C}">
      <dsp:nvSpPr>
        <dsp:cNvPr id="0" name=""/>
        <dsp:cNvSpPr/>
      </dsp:nvSpPr>
      <dsp:spPr>
        <a:xfrm>
          <a:off x="2251703" y="157668"/>
          <a:ext cx="2380968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140"/>
                <a:satOff val="575"/>
                <a:lumOff val="2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140"/>
                <a:satOff val="575"/>
                <a:lumOff val="2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140"/>
                <a:satOff val="575"/>
                <a:lumOff val="2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>
              <a:solidFill>
                <a:schemeClr val="tx1"/>
              </a:solidFill>
            </a:rPr>
            <a:t>2018 r.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2751728" y="157668"/>
        <a:ext cx="1380919" cy="1000049"/>
      </dsp:txXfrm>
    </dsp:sp>
    <dsp:sp modelId="{C93F9B3A-3FF9-4C0C-B8AD-4BCCD01164CF}">
      <dsp:nvSpPr>
        <dsp:cNvPr id="0" name=""/>
        <dsp:cNvSpPr/>
      </dsp:nvSpPr>
      <dsp:spPr>
        <a:xfrm>
          <a:off x="4382659" y="157668"/>
          <a:ext cx="770188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60281"/>
                <a:satOff val="1150"/>
                <a:lumOff val="5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0281"/>
                <a:satOff val="1150"/>
                <a:lumOff val="5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0281"/>
                <a:satOff val="1150"/>
                <a:lumOff val="5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4382659" y="157668"/>
        <a:ext cx="770188" cy="1000049"/>
      </dsp:txXfrm>
    </dsp:sp>
    <dsp:sp modelId="{31F07710-A3D7-4B38-ADA8-BFC675A77ED5}">
      <dsp:nvSpPr>
        <dsp:cNvPr id="0" name=""/>
        <dsp:cNvSpPr/>
      </dsp:nvSpPr>
      <dsp:spPr>
        <a:xfrm>
          <a:off x="4902834" y="157668"/>
          <a:ext cx="719110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4902834" y="157668"/>
        <a:ext cx="719110" cy="1000049"/>
      </dsp:txXfrm>
    </dsp:sp>
    <dsp:sp modelId="{71BBC8EA-5113-40EE-A2B4-C1B4A74466F5}">
      <dsp:nvSpPr>
        <dsp:cNvPr id="0" name=""/>
        <dsp:cNvSpPr/>
      </dsp:nvSpPr>
      <dsp:spPr>
        <a:xfrm>
          <a:off x="5371933" y="157668"/>
          <a:ext cx="759037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0562"/>
                <a:satOff val="2300"/>
                <a:lumOff val="10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20562"/>
                <a:satOff val="2300"/>
                <a:lumOff val="10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20562"/>
                <a:satOff val="2300"/>
                <a:lumOff val="10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5371933" y="157668"/>
        <a:ext cx="759037" cy="1000049"/>
      </dsp:txXfrm>
    </dsp:sp>
    <dsp:sp modelId="{5852A71F-6B24-470D-83F8-F22FA8BF4E6A}">
      <dsp:nvSpPr>
        <dsp:cNvPr id="0" name=""/>
        <dsp:cNvSpPr/>
      </dsp:nvSpPr>
      <dsp:spPr>
        <a:xfrm>
          <a:off x="5880958" y="157668"/>
          <a:ext cx="2500124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0702"/>
                <a:satOff val="2875"/>
                <a:lumOff val="126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0702"/>
                <a:satOff val="2875"/>
                <a:lumOff val="126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0702"/>
                <a:satOff val="2875"/>
                <a:lumOff val="126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>
              <a:solidFill>
                <a:schemeClr val="tx1"/>
              </a:solidFill>
            </a:rPr>
            <a:t>2023 r.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6380983" y="157668"/>
        <a:ext cx="1500075" cy="1000049"/>
      </dsp:txXfrm>
    </dsp:sp>
    <dsp:sp modelId="{030F63C3-42F4-4195-92B6-3924E8A24289}">
      <dsp:nvSpPr>
        <dsp:cNvPr id="0" name=""/>
        <dsp:cNvSpPr/>
      </dsp:nvSpPr>
      <dsp:spPr>
        <a:xfrm>
          <a:off x="8131070" y="157668"/>
          <a:ext cx="714635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8131070" y="157668"/>
        <a:ext cx="714635" cy="1000049"/>
      </dsp:txXfrm>
    </dsp:sp>
    <dsp:sp modelId="{F3C76FB5-6877-44D0-A746-F01DA1C713B7}">
      <dsp:nvSpPr>
        <dsp:cNvPr id="0" name=""/>
        <dsp:cNvSpPr/>
      </dsp:nvSpPr>
      <dsp:spPr>
        <a:xfrm>
          <a:off x="8595693" y="157668"/>
          <a:ext cx="662682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10983"/>
                <a:satOff val="4025"/>
                <a:lumOff val="177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0983"/>
                <a:satOff val="4025"/>
                <a:lumOff val="177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0983"/>
                <a:satOff val="4025"/>
                <a:lumOff val="177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8595693" y="157668"/>
        <a:ext cx="662682" cy="1000049"/>
      </dsp:txXfrm>
    </dsp:sp>
    <dsp:sp modelId="{18812E27-0FCE-4F4B-9FEC-A3DD534237F5}">
      <dsp:nvSpPr>
        <dsp:cNvPr id="0" name=""/>
        <dsp:cNvSpPr/>
      </dsp:nvSpPr>
      <dsp:spPr>
        <a:xfrm>
          <a:off x="9008364" y="157668"/>
          <a:ext cx="675258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41123"/>
                <a:satOff val="4600"/>
                <a:lumOff val="20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41123"/>
                <a:satOff val="4600"/>
                <a:lumOff val="20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41123"/>
                <a:satOff val="4600"/>
                <a:lumOff val="20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 dirty="0">
            <a:solidFill>
              <a:schemeClr val="tx1"/>
            </a:solidFill>
          </a:endParaRPr>
        </a:p>
      </dsp:txBody>
      <dsp:txXfrm>
        <a:off x="9008364" y="157668"/>
        <a:ext cx="675258" cy="1000049"/>
      </dsp:txXfrm>
    </dsp:sp>
    <dsp:sp modelId="{DA07E5BD-9AF9-4D67-8DD9-1257084128BE}">
      <dsp:nvSpPr>
        <dsp:cNvPr id="0" name=""/>
        <dsp:cNvSpPr/>
      </dsp:nvSpPr>
      <dsp:spPr>
        <a:xfrm>
          <a:off x="9433610" y="157668"/>
          <a:ext cx="2500124" cy="10000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>
              <a:solidFill>
                <a:schemeClr val="tx1"/>
              </a:solidFill>
            </a:rPr>
            <a:t>2028 r.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9933635" y="157668"/>
        <a:ext cx="1500075" cy="1000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34257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Edukacja ekologiczna</a:t>
          </a:r>
        </a:p>
      </dsp:txBody>
      <dsp:txXfrm>
        <a:off x="65539" y="65539"/>
        <a:ext cx="2104122" cy="1211496"/>
      </dsp:txXfrm>
    </dsp:sp>
    <dsp:sp modelId="{D25B12FF-4CF9-47A1-A855-40103F9D24BF}">
      <dsp:nvSpPr>
        <dsp:cNvPr id="0" name=""/>
        <dsp:cNvSpPr/>
      </dsp:nvSpPr>
      <dsp:spPr>
        <a:xfrm>
          <a:off x="0" y="1420555"/>
          <a:ext cx="2235200" cy="134257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>
              <a:solidFill>
                <a:schemeClr val="tx1"/>
              </a:solidFill>
            </a:rPr>
            <a:t>Kontrola przestrzegania przepisów</a:t>
          </a:r>
        </a:p>
      </dsp:txBody>
      <dsp:txXfrm>
        <a:off x="65539" y="1486094"/>
        <a:ext cx="2104122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7134"/>
          <a:ext cx="3413103" cy="1793940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Ograniczenie niskiej emisji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(inwentaryzacja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+wymiana kotłów)</a:t>
          </a:r>
        </a:p>
      </dsp:txBody>
      <dsp:txXfrm>
        <a:off x="87573" y="574707"/>
        <a:ext cx="3237957" cy="1618794"/>
      </dsp:txXfrm>
    </dsp:sp>
    <dsp:sp modelId="{DACDB6BD-5A23-423E-86F1-48588AF9F47A}">
      <dsp:nvSpPr>
        <dsp:cNvPr id="0" name=""/>
        <dsp:cNvSpPr/>
      </dsp:nvSpPr>
      <dsp:spPr>
        <a:xfrm>
          <a:off x="0" y="2291832"/>
          <a:ext cx="3413103" cy="1002997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Czyszczenie ulic</a:t>
          </a:r>
          <a:r>
            <a:rPr lang="pl-PL" sz="2400" kern="1200" dirty="0">
              <a:solidFill>
                <a:schemeClr val="tx1"/>
              </a:solidFill>
              <a:latin typeface="Arial" panose="020B0604020202020204"/>
            </a:rPr>
            <a:t> </a:t>
          </a:r>
          <a:br>
            <a:rPr lang="pl-PL" sz="2400" kern="1200" dirty="0">
              <a:solidFill>
                <a:schemeClr val="tx1"/>
              </a:solidFill>
              <a:latin typeface="Arial" panose="020B0604020202020204"/>
            </a:rPr>
          </a:br>
          <a:r>
            <a:rPr lang="pl-PL" sz="2400" kern="1200" dirty="0">
              <a:solidFill>
                <a:schemeClr val="tx1"/>
              </a:solidFill>
            </a:rPr>
            <a:t>i zakaz używania dmuchaw</a:t>
          </a:r>
          <a:endParaRPr lang="pl-PL" sz="2400" kern="1200" dirty="0">
            <a:solidFill>
              <a:schemeClr val="tx1"/>
            </a:solidFill>
            <a:latin typeface="Arial" panose="020B0604020202020204"/>
          </a:endParaRPr>
        </a:p>
      </dsp:txBody>
      <dsp:txXfrm>
        <a:off x="48962" y="2340794"/>
        <a:ext cx="3315179" cy="905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2149240" y="-332688"/>
          <a:ext cx="2568219" cy="2568219"/>
        </a:xfrm>
        <a:prstGeom prst="blockArc">
          <a:avLst>
            <a:gd name="adj1" fmla="val 18900000"/>
            <a:gd name="adj2" fmla="val 2700000"/>
            <a:gd name="adj3" fmla="val 84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269320" y="190284"/>
          <a:ext cx="9270979" cy="3805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7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sp:txBody>
      <dsp:txXfrm>
        <a:off x="269320" y="190284"/>
        <a:ext cx="9270979" cy="380568"/>
      </dsp:txXfrm>
    </dsp:sp>
    <dsp:sp modelId="{A13A2750-00B2-487C-9D96-779B17FED34D}">
      <dsp:nvSpPr>
        <dsp:cNvPr id="0" name=""/>
        <dsp:cNvSpPr/>
      </dsp:nvSpPr>
      <dsp:spPr>
        <a:xfrm>
          <a:off x="31465" y="142713"/>
          <a:ext cx="475710" cy="475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ED40-9781-402F-A7C0-88EC51F4BB8D}">
      <dsp:nvSpPr>
        <dsp:cNvPr id="0" name=""/>
        <dsp:cNvSpPr/>
      </dsp:nvSpPr>
      <dsp:spPr>
        <a:xfrm>
          <a:off x="407656" y="761136"/>
          <a:ext cx="9132642" cy="38056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7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</a:p>
      </dsp:txBody>
      <dsp:txXfrm>
        <a:off x="407656" y="761136"/>
        <a:ext cx="9132642" cy="380568"/>
      </dsp:txXfrm>
    </dsp:sp>
    <dsp:sp modelId="{E8D84AB3-9F31-4CB2-9135-959A40B09DFD}">
      <dsp:nvSpPr>
        <dsp:cNvPr id="0" name=""/>
        <dsp:cNvSpPr/>
      </dsp:nvSpPr>
      <dsp:spPr>
        <a:xfrm>
          <a:off x="169801" y="713565"/>
          <a:ext cx="475710" cy="475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24923-64E3-4637-A0E4-11C2AD6B0EC6}">
      <dsp:nvSpPr>
        <dsp:cNvPr id="0" name=""/>
        <dsp:cNvSpPr/>
      </dsp:nvSpPr>
      <dsp:spPr>
        <a:xfrm>
          <a:off x="269320" y="1331989"/>
          <a:ext cx="9270979" cy="38056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7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sp:txBody>
      <dsp:txXfrm>
        <a:off x="269320" y="1331989"/>
        <a:ext cx="9270979" cy="380568"/>
      </dsp:txXfrm>
    </dsp:sp>
    <dsp:sp modelId="{C4C18941-5878-4897-88C9-C9B077A4E91B}">
      <dsp:nvSpPr>
        <dsp:cNvPr id="0" name=""/>
        <dsp:cNvSpPr/>
      </dsp:nvSpPr>
      <dsp:spPr>
        <a:xfrm>
          <a:off x="31465" y="1284418"/>
          <a:ext cx="475710" cy="475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05AB-C5BC-4DF2-96E8-6DA4F5DE87CC}">
      <dsp:nvSpPr>
        <dsp:cNvPr id="0" name=""/>
        <dsp:cNvSpPr/>
      </dsp:nvSpPr>
      <dsp:spPr>
        <a:xfrm>
          <a:off x="3776" y="209918"/>
          <a:ext cx="1726909" cy="21172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5" y="260497"/>
        <a:ext cx="1625751" cy="2016094"/>
      </dsp:txXfrm>
    </dsp:sp>
    <dsp:sp modelId="{46DC907F-FAFB-49A2-99C4-29D359E8B02C}">
      <dsp:nvSpPr>
        <dsp:cNvPr id="0" name=""/>
        <dsp:cNvSpPr/>
      </dsp:nvSpPr>
      <dsp:spPr>
        <a:xfrm>
          <a:off x="1798347" y="1173203"/>
          <a:ext cx="163003" cy="19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8347" y="1211339"/>
        <a:ext cx="114102" cy="114410"/>
      </dsp:txXfrm>
    </dsp:sp>
    <dsp:sp modelId="{000A98D5-5814-4A54-A16D-46DA40E3CFA7}">
      <dsp:nvSpPr>
        <dsp:cNvPr id="0" name=""/>
        <dsp:cNvSpPr/>
      </dsp:nvSpPr>
      <dsp:spPr>
        <a:xfrm>
          <a:off x="2038238" y="183911"/>
          <a:ext cx="1726909" cy="21692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sp:txBody>
      <dsp:txXfrm>
        <a:off x="2088817" y="234490"/>
        <a:ext cx="1625751" cy="2068109"/>
      </dsp:txXfrm>
    </dsp:sp>
    <dsp:sp modelId="{D99C18D1-EF25-49EE-824C-08492711523E}">
      <dsp:nvSpPr>
        <dsp:cNvPr id="0" name=""/>
        <dsp:cNvSpPr/>
      </dsp:nvSpPr>
      <dsp:spPr>
        <a:xfrm>
          <a:off x="3832809" y="1173203"/>
          <a:ext cx="163003" cy="19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2809" y="1211339"/>
        <a:ext cx="114102" cy="114410"/>
      </dsp:txXfrm>
    </dsp:sp>
    <dsp:sp modelId="{8D74C669-954B-42CC-9B95-7681534488BC}">
      <dsp:nvSpPr>
        <dsp:cNvPr id="0" name=""/>
        <dsp:cNvSpPr/>
      </dsp:nvSpPr>
      <dsp:spPr>
        <a:xfrm>
          <a:off x="4072701" y="209918"/>
          <a:ext cx="1726909" cy="21172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sp:txBody>
      <dsp:txXfrm>
        <a:off x="4123280" y="260497"/>
        <a:ext cx="1625751" cy="2016094"/>
      </dsp:txXfrm>
    </dsp:sp>
    <dsp:sp modelId="{3FE54A51-2AF5-46A2-811D-02888BCA142A}">
      <dsp:nvSpPr>
        <dsp:cNvPr id="0" name=""/>
        <dsp:cNvSpPr/>
      </dsp:nvSpPr>
      <dsp:spPr>
        <a:xfrm>
          <a:off x="5867272" y="1173203"/>
          <a:ext cx="163003" cy="19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7272" y="1211339"/>
        <a:ext cx="114102" cy="114410"/>
      </dsp:txXfrm>
    </dsp:sp>
    <dsp:sp modelId="{1475A1BA-8E16-497D-B648-4AEFDD056813}">
      <dsp:nvSpPr>
        <dsp:cNvPr id="0" name=""/>
        <dsp:cNvSpPr/>
      </dsp:nvSpPr>
      <dsp:spPr>
        <a:xfrm>
          <a:off x="6107163" y="209918"/>
          <a:ext cx="1726909" cy="21172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sp:txBody>
      <dsp:txXfrm>
        <a:off x="6157742" y="260497"/>
        <a:ext cx="1625751" cy="2016094"/>
      </dsp:txXfrm>
    </dsp:sp>
    <dsp:sp modelId="{B7790D94-8F51-4EBF-A621-3D073198FD30}">
      <dsp:nvSpPr>
        <dsp:cNvPr id="0" name=""/>
        <dsp:cNvSpPr/>
      </dsp:nvSpPr>
      <dsp:spPr>
        <a:xfrm>
          <a:off x="7901734" y="1173203"/>
          <a:ext cx="163003" cy="19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1734" y="1211339"/>
        <a:ext cx="114102" cy="114410"/>
      </dsp:txXfrm>
    </dsp:sp>
    <dsp:sp modelId="{5B0FDDC8-D91A-440E-9CA9-6953D8384C01}">
      <dsp:nvSpPr>
        <dsp:cNvPr id="0" name=""/>
        <dsp:cNvSpPr/>
      </dsp:nvSpPr>
      <dsp:spPr>
        <a:xfrm>
          <a:off x="8141625" y="186898"/>
          <a:ext cx="1726909" cy="216329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sp:txBody>
      <dsp:txXfrm>
        <a:off x="8192204" y="237477"/>
        <a:ext cx="1625751" cy="2062135"/>
      </dsp:txXfrm>
    </dsp:sp>
    <dsp:sp modelId="{FC46AE1C-75BD-44A1-A857-009832BF9869}">
      <dsp:nvSpPr>
        <dsp:cNvPr id="0" name=""/>
        <dsp:cNvSpPr/>
      </dsp:nvSpPr>
      <dsp:spPr>
        <a:xfrm>
          <a:off x="9936197" y="1173203"/>
          <a:ext cx="163003" cy="19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36197" y="1211339"/>
        <a:ext cx="114102" cy="114410"/>
      </dsp:txXfrm>
    </dsp:sp>
    <dsp:sp modelId="{2F5A8D69-17B4-4266-A415-09064C039A60}">
      <dsp:nvSpPr>
        <dsp:cNvPr id="0" name=""/>
        <dsp:cNvSpPr/>
      </dsp:nvSpPr>
      <dsp:spPr>
        <a:xfrm>
          <a:off x="10176088" y="220522"/>
          <a:ext cx="1726909" cy="209604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sp:txBody>
      <dsp:txXfrm>
        <a:off x="10226667" y="271101"/>
        <a:ext cx="1625751" cy="1994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3637" y="86872"/>
          <a:ext cx="1485510" cy="19178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</dsp:txBody>
      <dsp:txXfrm>
        <a:off x="47146" y="130381"/>
        <a:ext cx="1398492" cy="1830811"/>
      </dsp:txXfrm>
    </dsp:sp>
    <dsp:sp modelId="{D014C996-C895-432D-85C5-448A74DC6648}">
      <dsp:nvSpPr>
        <dsp:cNvPr id="0" name=""/>
        <dsp:cNvSpPr/>
      </dsp:nvSpPr>
      <dsp:spPr>
        <a:xfrm rot="4751">
          <a:off x="1545123" y="968110"/>
          <a:ext cx="134848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5123" y="999631"/>
        <a:ext cx="94394" cy="94648"/>
      </dsp:txXfrm>
    </dsp:sp>
    <dsp:sp modelId="{19D3CD89-02C8-408A-AB64-89217157700E}">
      <dsp:nvSpPr>
        <dsp:cNvPr id="0" name=""/>
        <dsp:cNvSpPr/>
      </dsp:nvSpPr>
      <dsp:spPr>
        <a:xfrm>
          <a:off x="1743579" y="58094"/>
          <a:ext cx="1485510" cy="19801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sp:txBody>
      <dsp:txXfrm>
        <a:off x="1787088" y="101603"/>
        <a:ext cx="1398492" cy="1893176"/>
      </dsp:txXfrm>
    </dsp:sp>
    <dsp:sp modelId="{CD367B4A-16E8-4BAA-879D-7D1A8D005A4C}">
      <dsp:nvSpPr>
        <dsp:cNvPr id="0" name=""/>
        <dsp:cNvSpPr/>
      </dsp:nvSpPr>
      <dsp:spPr>
        <a:xfrm rot="21595249">
          <a:off x="3285064" y="968121"/>
          <a:ext cx="134848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26834"/>
            <a:satOff val="0"/>
            <a:lumOff val="7807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5064" y="999698"/>
        <a:ext cx="94394" cy="94648"/>
      </dsp:txXfrm>
    </dsp:sp>
    <dsp:sp modelId="{4978FE36-31BF-4496-A09D-50F8FD393910}">
      <dsp:nvSpPr>
        <dsp:cNvPr id="0" name=""/>
        <dsp:cNvSpPr/>
      </dsp:nvSpPr>
      <dsp:spPr>
        <a:xfrm>
          <a:off x="3483520" y="55689"/>
          <a:ext cx="1485510" cy="19801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innowacje</a:t>
          </a:r>
        </a:p>
      </dsp:txBody>
      <dsp:txXfrm>
        <a:off x="3527029" y="99198"/>
        <a:ext cx="1398492" cy="1893176"/>
      </dsp:txXfrm>
    </dsp:sp>
    <dsp:sp modelId="{417777FC-CE03-45A0-92EA-AEDE6933CFCA}">
      <dsp:nvSpPr>
        <dsp:cNvPr id="0" name=""/>
        <dsp:cNvSpPr/>
      </dsp:nvSpPr>
      <dsp:spPr>
        <a:xfrm rot="21598997">
          <a:off x="5025005" y="966661"/>
          <a:ext cx="134848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53667"/>
            <a:satOff val="0"/>
            <a:lumOff val="15614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5005" y="998216"/>
        <a:ext cx="94394" cy="94648"/>
      </dsp:txXfrm>
    </dsp:sp>
    <dsp:sp modelId="{EC9B8682-31B8-41C2-9B69-0D352F235E26}">
      <dsp:nvSpPr>
        <dsp:cNvPr id="0" name=""/>
        <dsp:cNvSpPr/>
      </dsp:nvSpPr>
      <dsp:spPr>
        <a:xfrm>
          <a:off x="5223461" y="55182"/>
          <a:ext cx="1485510" cy="19801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Wybór osób/firm/organizacji do realizacji działania</a:t>
          </a:r>
        </a:p>
      </dsp:txBody>
      <dsp:txXfrm>
        <a:off x="5266970" y="98691"/>
        <a:ext cx="1398492" cy="1893176"/>
      </dsp:txXfrm>
    </dsp:sp>
    <dsp:sp modelId="{EDDAE7DD-068E-469E-A622-3A6EFD6B68D5}">
      <dsp:nvSpPr>
        <dsp:cNvPr id="0" name=""/>
        <dsp:cNvSpPr/>
      </dsp:nvSpPr>
      <dsp:spPr>
        <a:xfrm rot="21566128">
          <a:off x="6764414" y="957883"/>
          <a:ext cx="133580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380501"/>
            <a:satOff val="0"/>
            <a:lumOff val="2342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4415" y="989629"/>
        <a:ext cx="93506" cy="94648"/>
      </dsp:txXfrm>
    </dsp:sp>
    <dsp:sp modelId="{DAF61184-DFD0-413D-B6F2-50D8E36D8A8C}">
      <dsp:nvSpPr>
        <dsp:cNvPr id="0" name=""/>
        <dsp:cNvSpPr/>
      </dsp:nvSpPr>
      <dsp:spPr>
        <a:xfrm>
          <a:off x="6960998" y="38061"/>
          <a:ext cx="1485510" cy="19801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Prowadzenie działań</a:t>
          </a:r>
        </a:p>
      </dsp:txBody>
      <dsp:txXfrm>
        <a:off x="7004507" y="81570"/>
        <a:ext cx="1398492" cy="1893176"/>
      </dsp:txXfrm>
    </dsp:sp>
    <dsp:sp modelId="{EF94CB13-7094-4618-9A00-A5FDFA210B69}">
      <dsp:nvSpPr>
        <dsp:cNvPr id="0" name=""/>
        <dsp:cNvSpPr/>
      </dsp:nvSpPr>
      <dsp:spPr>
        <a:xfrm rot="21599000">
          <a:off x="8502483" y="949033"/>
          <a:ext cx="134848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507335"/>
            <a:satOff val="0"/>
            <a:lumOff val="31227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02483" y="980588"/>
        <a:ext cx="94394" cy="94648"/>
      </dsp:txXfrm>
    </dsp:sp>
    <dsp:sp modelId="{00575881-C7F7-4B1E-BB89-712E01FD5FE0}">
      <dsp:nvSpPr>
        <dsp:cNvPr id="0" name=""/>
        <dsp:cNvSpPr/>
      </dsp:nvSpPr>
      <dsp:spPr>
        <a:xfrm>
          <a:off x="8700939" y="67112"/>
          <a:ext cx="1495420" cy="19210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sp:txBody>
      <dsp:txXfrm>
        <a:off x="8744738" y="110911"/>
        <a:ext cx="1407822" cy="1833479"/>
      </dsp:txXfrm>
    </dsp:sp>
    <dsp:sp modelId="{AD965373-4D2E-4459-9113-0AB82FA7B410}">
      <dsp:nvSpPr>
        <dsp:cNvPr id="0" name=""/>
        <dsp:cNvSpPr/>
      </dsp:nvSpPr>
      <dsp:spPr>
        <a:xfrm rot="1000">
          <a:off x="10252334" y="949031"/>
          <a:ext cx="134848" cy="157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0252334" y="980574"/>
        <a:ext cx="94394" cy="94648"/>
      </dsp:txXfrm>
    </dsp:sp>
    <dsp:sp modelId="{0D458FC7-EA3E-4B9E-AE9C-12882B2375BE}">
      <dsp:nvSpPr>
        <dsp:cNvPr id="0" name=""/>
        <dsp:cNvSpPr/>
      </dsp:nvSpPr>
      <dsp:spPr>
        <a:xfrm>
          <a:off x="10450790" y="38061"/>
          <a:ext cx="1485510" cy="19801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sp:txBody>
      <dsp:txXfrm>
        <a:off x="10494299" y="81570"/>
        <a:ext cx="1398492" cy="1893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328B-0A6A-4C19-83A5-E0ED253C4F81}">
      <dsp:nvSpPr>
        <dsp:cNvPr id="0" name=""/>
        <dsp:cNvSpPr/>
      </dsp:nvSpPr>
      <dsp:spPr>
        <a:xfrm rot="5400000">
          <a:off x="2659690" y="-1237881"/>
          <a:ext cx="922795" cy="36340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przestrzeganie uchwały antysmogowej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przestrzeganie zakazu spalania odpadów </a:t>
          </a:r>
          <a:br>
            <a:rPr lang="pl-PL" sz="1600" kern="1200" dirty="0"/>
          </a:br>
          <a:r>
            <a:rPr lang="pl-PL" sz="1600" kern="1200" dirty="0"/>
            <a:t>i pozostałości roślinnych</a:t>
          </a:r>
          <a:endParaRPr lang="pl-PL" altLang="pl-PL" sz="1600" kern="1200" dirty="0"/>
        </a:p>
      </dsp:txBody>
      <dsp:txXfrm rot="-5400000">
        <a:off x="1304062" y="162794"/>
        <a:ext cx="3589005" cy="832701"/>
      </dsp:txXfrm>
    </dsp:sp>
    <dsp:sp modelId="{3E42CD52-B4A6-4238-AA76-D4E4A5499D1B}">
      <dsp:nvSpPr>
        <dsp:cNvPr id="0" name=""/>
        <dsp:cNvSpPr/>
      </dsp:nvSpPr>
      <dsp:spPr>
        <a:xfrm>
          <a:off x="36894" y="2398"/>
          <a:ext cx="1267166" cy="115349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Czego dotyczy</a:t>
          </a:r>
        </a:p>
      </dsp:txBody>
      <dsp:txXfrm>
        <a:off x="93203" y="58707"/>
        <a:ext cx="1154548" cy="1040876"/>
      </dsp:txXfrm>
    </dsp:sp>
    <dsp:sp modelId="{6E706ADC-0C0E-45DA-AC5C-BFD8EF59CFB2}">
      <dsp:nvSpPr>
        <dsp:cNvPr id="0" name=""/>
        <dsp:cNvSpPr/>
      </dsp:nvSpPr>
      <dsp:spPr>
        <a:xfrm rot="5400000">
          <a:off x="2659690" y="-26712"/>
          <a:ext cx="922795" cy="36340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straż miejska/</a:t>
          </a:r>
          <a:r>
            <a:rPr lang="pl-PL" sz="1600" kern="1200" dirty="0">
              <a:latin typeface="+mn-lt"/>
            </a:rPr>
            <a:t>gminna/międzygminna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przeszkoleni i upoważnieni pracownicy gminy</a:t>
          </a:r>
          <a:r>
            <a:rPr lang="pl-PL" sz="1600" kern="1200" dirty="0">
              <a:latin typeface="Arial" panose="020B0604020202020204"/>
            </a:rPr>
            <a:t> </a:t>
          </a:r>
        </a:p>
      </dsp:txBody>
      <dsp:txXfrm rot="-5400000">
        <a:off x="1304062" y="1373963"/>
        <a:ext cx="3589005" cy="832701"/>
      </dsp:txXfrm>
    </dsp:sp>
    <dsp:sp modelId="{26DE4C0B-F53C-46FA-A906-BE2134542D11}">
      <dsp:nvSpPr>
        <dsp:cNvPr id="0" name=""/>
        <dsp:cNvSpPr/>
      </dsp:nvSpPr>
      <dsp:spPr>
        <a:xfrm>
          <a:off x="36894" y="1213567"/>
          <a:ext cx="1267166" cy="115349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Kto?</a:t>
          </a:r>
        </a:p>
      </dsp:txBody>
      <dsp:txXfrm>
        <a:off x="93203" y="1269876"/>
        <a:ext cx="1154548" cy="1040876"/>
      </dsp:txXfrm>
    </dsp:sp>
    <dsp:sp modelId="{B566AA70-26F3-4DBE-AC18-5F89EE5D2EBB}">
      <dsp:nvSpPr>
        <dsp:cNvPr id="0" name=""/>
        <dsp:cNvSpPr/>
      </dsp:nvSpPr>
      <dsp:spPr>
        <a:xfrm rot="5400000">
          <a:off x="2608096" y="1184456"/>
          <a:ext cx="1025982" cy="36340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n-lt"/>
            </a:rPr>
            <a:t>regularnie (intensywnie w okresie grzewczym)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n-lt"/>
            </a:rPr>
            <a:t>średni czas reakcji na zgłoszenie – nie więcej niż 12 godzin </a:t>
          </a:r>
        </a:p>
      </dsp:txBody>
      <dsp:txXfrm rot="-5400000">
        <a:off x="1304061" y="2538575"/>
        <a:ext cx="3583968" cy="925814"/>
      </dsp:txXfrm>
    </dsp:sp>
    <dsp:sp modelId="{DAE408AB-145C-43A7-92FF-287C9467B3D3}">
      <dsp:nvSpPr>
        <dsp:cNvPr id="0" name=""/>
        <dsp:cNvSpPr/>
      </dsp:nvSpPr>
      <dsp:spPr>
        <a:xfrm>
          <a:off x="36894" y="2424735"/>
          <a:ext cx="1267166" cy="115349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Kiedy?</a:t>
          </a:r>
        </a:p>
      </dsp:txBody>
      <dsp:txXfrm>
        <a:off x="93203" y="2481044"/>
        <a:ext cx="1154548" cy="1040876"/>
      </dsp:txXfrm>
    </dsp:sp>
    <dsp:sp modelId="{62555C94-752D-48A6-A8BF-E9316E9A2A92}">
      <dsp:nvSpPr>
        <dsp:cNvPr id="0" name=""/>
        <dsp:cNvSpPr/>
      </dsp:nvSpPr>
      <dsp:spPr>
        <a:xfrm rot="5400000">
          <a:off x="2595854" y="2393872"/>
          <a:ext cx="1057486" cy="363755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Minimalna liczba kontroli w każdej gminie, </a:t>
          </a:r>
          <a:br>
            <a:rPr lang="pl-PL" sz="1400" kern="1200" dirty="0"/>
          </a:br>
          <a:r>
            <a:rPr lang="pl-PL" sz="1400" kern="1200" dirty="0"/>
            <a:t>w każdym roku, określona jest w programie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Liczba ta jest niezależna od wyników inwentaryzacji</a:t>
          </a:r>
        </a:p>
      </dsp:txBody>
      <dsp:txXfrm rot="-5400000">
        <a:off x="1305818" y="3735530"/>
        <a:ext cx="3585936" cy="954242"/>
      </dsp:txXfrm>
    </dsp:sp>
    <dsp:sp modelId="{AEDFA996-24FC-41E7-927C-5F3AAEEA3EAE}">
      <dsp:nvSpPr>
        <dsp:cNvPr id="0" name=""/>
        <dsp:cNvSpPr/>
      </dsp:nvSpPr>
      <dsp:spPr>
        <a:xfrm>
          <a:off x="36894" y="3638302"/>
          <a:ext cx="1268923" cy="115349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Ile?</a:t>
          </a:r>
          <a:endParaRPr lang="pl-PL" sz="2400" kern="1200" dirty="0"/>
        </a:p>
      </dsp:txBody>
      <dsp:txXfrm>
        <a:off x="93203" y="3694611"/>
        <a:ext cx="1156305" cy="1040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C2EC-D667-455B-AB78-D4BC3F18A17A}">
      <dsp:nvSpPr>
        <dsp:cNvPr id="0" name=""/>
        <dsp:cNvSpPr/>
      </dsp:nvSpPr>
      <dsp:spPr>
        <a:xfrm>
          <a:off x="0" y="4501710"/>
          <a:ext cx="6534571" cy="4220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sp:txBody>
      <dsp:txXfrm>
        <a:off x="0" y="4501710"/>
        <a:ext cx="6534571" cy="227929"/>
      </dsp:txXfrm>
    </dsp:sp>
    <dsp:sp modelId="{3B2DD2A6-25DB-4312-9359-9823FFAF92A0}">
      <dsp:nvSpPr>
        <dsp:cNvPr id="0" name=""/>
        <dsp:cNvSpPr/>
      </dsp:nvSpPr>
      <dsp:spPr>
        <a:xfrm>
          <a:off x="0" y="4721198"/>
          <a:ext cx="6534571" cy="1941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sp:txBody>
      <dsp:txXfrm>
        <a:off x="0" y="4721198"/>
        <a:ext cx="6534571" cy="194161"/>
      </dsp:txXfrm>
    </dsp:sp>
    <dsp:sp modelId="{8330020F-A03F-41C2-8AF5-0B93CF35C6E4}">
      <dsp:nvSpPr>
        <dsp:cNvPr id="0" name=""/>
        <dsp:cNvSpPr/>
      </dsp:nvSpPr>
      <dsp:spPr>
        <a:xfrm rot="10800000">
          <a:off x="0" y="3858865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858865"/>
        <a:ext cx="6534571" cy="421815"/>
      </dsp:txXfrm>
    </dsp:sp>
    <dsp:sp modelId="{0B1E8518-09CC-45E8-88D8-54C32E6BECFC}">
      <dsp:nvSpPr>
        <dsp:cNvPr id="0" name=""/>
        <dsp:cNvSpPr/>
      </dsp:nvSpPr>
      <dsp:spPr>
        <a:xfrm rot="10800000">
          <a:off x="0" y="3216021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216021"/>
        <a:ext cx="6534571" cy="421815"/>
      </dsp:txXfrm>
    </dsp:sp>
    <dsp:sp modelId="{82AC98A6-E2C6-4AED-B663-425479F7FD86}">
      <dsp:nvSpPr>
        <dsp:cNvPr id="0" name=""/>
        <dsp:cNvSpPr/>
      </dsp:nvSpPr>
      <dsp:spPr>
        <a:xfrm rot="10800000">
          <a:off x="0" y="2573176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(średnio 12 h)</a:t>
          </a:r>
        </a:p>
      </dsp:txBody>
      <dsp:txXfrm rot="10800000">
        <a:off x="0" y="2573176"/>
        <a:ext cx="6534571" cy="421815"/>
      </dsp:txXfrm>
    </dsp:sp>
    <dsp:sp modelId="{85A98220-A701-441B-B9FD-9C90CC38CE84}">
      <dsp:nvSpPr>
        <dsp:cNvPr id="0" name=""/>
        <dsp:cNvSpPr/>
      </dsp:nvSpPr>
      <dsp:spPr>
        <a:xfrm rot="10800000">
          <a:off x="0" y="1930331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</a:p>
      </dsp:txBody>
      <dsp:txXfrm rot="10800000">
        <a:off x="0" y="1930331"/>
        <a:ext cx="6534571" cy="421815"/>
      </dsp:txXfrm>
    </dsp:sp>
    <dsp:sp modelId="{47BB92BD-1A7D-4F0F-95F1-FCE08AABA129}">
      <dsp:nvSpPr>
        <dsp:cNvPr id="0" name=""/>
        <dsp:cNvSpPr/>
      </dsp:nvSpPr>
      <dsp:spPr>
        <a:xfrm rot="10800000">
          <a:off x="0" y="1287486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</a:p>
      </dsp:txBody>
      <dsp:txXfrm rot="10800000">
        <a:off x="0" y="1287486"/>
        <a:ext cx="6534571" cy="421815"/>
      </dsp:txXfrm>
    </dsp:sp>
    <dsp:sp modelId="{DC6CE60C-F167-429A-A283-A6DD0F569DDF}">
      <dsp:nvSpPr>
        <dsp:cNvPr id="0" name=""/>
        <dsp:cNvSpPr/>
      </dsp:nvSpPr>
      <dsp:spPr>
        <a:xfrm rot="10800000">
          <a:off x="0" y="644641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644641"/>
        <a:ext cx="6534571" cy="421815"/>
      </dsp:txXfrm>
    </dsp:sp>
    <dsp:sp modelId="{89F62EB9-7D3B-42E0-9702-E05A2C26C857}">
      <dsp:nvSpPr>
        <dsp:cNvPr id="0" name=""/>
        <dsp:cNvSpPr/>
      </dsp:nvSpPr>
      <dsp:spPr>
        <a:xfrm rot="10800000">
          <a:off x="0" y="1797"/>
          <a:ext cx="6534571" cy="649176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797"/>
        <a:ext cx="6534571" cy="421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CB6C1-C33F-43F9-A034-AA19940A6FD3}" type="datetimeFigureOut">
              <a:rPr lang="pl-PL" smtClean="0"/>
              <a:t>07.07.2022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918A3-2923-40B0-9028-821762930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3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52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10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9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stopień wypełnienia deklaracji w województwie : 455 956 punktów adresowych z przynajmniej jedną złożoną deklaracją na szacowane 1 323 390 punktów adresowych</a:t>
            </a:r>
          </a:p>
          <a:p>
            <a:endParaRPr lang="pl-PL" dirty="0"/>
          </a:p>
          <a:p>
            <a:r>
              <a:rPr lang="pl-PL" dirty="0"/>
              <a:t>Liczba kotłów do wymiany na Mazowszu szacowana na potrzeby POP za rok 2018 – 631 919 szt.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60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7 gmin nie złożyło sprawozdania do tej pory.</a:t>
            </a:r>
          </a:p>
          <a:p>
            <a:r>
              <a:rPr lang="pl-PL" dirty="0"/>
              <a:t>Ze względu na jakość przekazywanych sprawozdań do tej pory trwa weryfikacja i poprawa sprawozdań.</a:t>
            </a:r>
          </a:p>
          <a:p>
            <a:r>
              <a:rPr lang="pl-PL" dirty="0"/>
              <a:t>Poszczególne wartości z działań nie przekładają się na procent – procenty są liczone dla każdego działania i każdej gminy osobno w odniesieniu do wyznaczonych w pop efektów niezbędnych do osiągnięcia, </a:t>
            </a:r>
          </a:p>
          <a:p>
            <a:r>
              <a:rPr lang="pl-PL" dirty="0"/>
              <a:t>Na prezentacji przedstawione są efekty łączne dla województwa liczona poprzez uśrednianie wartości % dla wszystkich gmin: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 realizacji w raporcie do ministra jest liczony z procentu realizacji dla poszczególnych gmin.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Przykładowo w odniesieniu do wymiany źródeł:  gmina 1 : 10 z 20 kotłów - 50%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gmina 2 : 5 z 40 kotłów - 12.5%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		       procent realizacji : (50+12.5)/2 = 31,25%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78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15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90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wolno eksploatować kotłów na paliwa stałe (w tym biomasę) w nowo budowanych budynkach dla których wniosek o pozwolenie na budowę lub zgłoszenie zostały złożone po dniu 1 stycznia 2023 r., jeżeli istnieje techniczna możliwość podłączenia budynku do sieci ciepłowniczej, która znajduje się na terenie bezpośrednio przylegającym do działki inwestora na której znajduje się instalacja</a:t>
            </a:r>
          </a:p>
          <a:p>
            <a:endParaRPr lang="pl-PL" dirty="0"/>
          </a:p>
          <a:p>
            <a:r>
              <a:rPr lang="pl-PL" dirty="0"/>
              <a:t>brak możliwości przyłączenia budynku do sieci ciepłowniczej musi zostać potwierdzony dokumentem wydanym przez operatora sieci lub oświadczeniem projektanta dotyczącym możliwości podłączenia projektowanego obiektu budowlanego do istniejącej sieci ciepłowniczej, zgodnie z warunkami określonymi w art. 7b ustawy Prawo energetyczne, dołączonym do wniosku o pozwolenie na budowę zgodnie z art. 33 ust. 2 pkt 10 ustawy z dnia </a:t>
            </a:r>
          </a:p>
          <a:p>
            <a:r>
              <a:rPr lang="pl-PL" dirty="0"/>
              <a:t>7 lipca 1994 r. – Prawo budowlane (Dz. U. z 2021 r. poz. 2351, z </a:t>
            </a:r>
            <a:r>
              <a:rPr lang="pl-PL" dirty="0" err="1"/>
              <a:t>późn</a:t>
            </a:r>
            <a:r>
              <a:rPr lang="pl-PL" dirty="0"/>
              <a:t>. zm.  )).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440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82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71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Zgodnie z Roczną Oceną Jakości Powietrza za rok 2021, gospodarstwa domowe odpowiadają za 98 % emisji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 i 80% emisji pyłu PM2,5, transport natomiast za 46% emisji </a:t>
            </a:r>
            <a:r>
              <a:rPr lang="pl-PL" dirty="0" err="1"/>
              <a:t>NOx</a:t>
            </a:r>
            <a:r>
              <a:rPr lang="pl-PL" dirty="0"/>
              <a:t> w obszarze Warszawy.</a:t>
            </a:r>
          </a:p>
          <a:p>
            <a:endParaRPr lang="pl-PL" dirty="0"/>
          </a:p>
          <a:p>
            <a:r>
              <a:rPr lang="pl-PL" dirty="0"/>
              <a:t>Śmierć 6 tysięcy mieszkańców – to jak zniknięcie z mapy gminy wiejskiej Sokołów Podlaski lub jednocześnie 3 najmniejszych gmin wiejskich np. Szulborze Wielkie, Młynarze, Ceranów</a:t>
            </a:r>
          </a:p>
          <a:p>
            <a:endParaRPr lang="pl-PL" dirty="0"/>
          </a:p>
          <a:p>
            <a:r>
              <a:rPr lang="pl-PL" dirty="0"/>
              <a:t>Według raportu Światowej Organizacji Zdrowia (WHO) z 2018 r., 36 spośród 50 najbardziej zanieczyszczonych miast Unii Europejskiej leży w Polsce. Pogorszył się wynik z 2016 roku, w którym to 33 polskie miasta znajdowały się w rankingu. Wśród najbardziej zanieczyszczonych miast UE znajdują się dwa miasta położone na terenie województwa mazowieckiego – Otwock – powiat otwocki (36 miejsce) i Piastów – powiat pruszkowski (43 miejsce). Ponadto, według szwajcarskiego rankingu IQ </a:t>
            </a:r>
            <a:r>
              <a:rPr lang="pl-PL" dirty="0" err="1"/>
              <a:t>Air</a:t>
            </a:r>
            <a:r>
              <a:rPr lang="pl-PL" dirty="0"/>
              <a:t>, w 2020 r., cztery miasta z obszaru NUTS2 - Warszawski Stołeczny, tj. Otwock (52 miejsce), Legionowo (76 miejsce), Mińsk Mazowiecki (77 miejsce) i Warszawa (91 miejsce) znalazły się wśród 100 najbardziej zanieczyszczonych miast w Europie. Ranking ten podaje na bieżąco informacje o zanieczyszczeniu powietrza w ponad 90 miastach na całym świecie, raz w roku podsumowując dane również z mniejszych miejscowości, tworząc przy tym ranking najbardziej zanieczyszczonych miejsc na Ziemi.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98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69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Zakończył się pierwszy etap działania ograniczenie niskiej emisji – prawie wszystkie gminy wywiązały się z obowiązku przedstawienia wyników inwentaryzacji ZWM. W kolejnych latach należy aktualizować dane oraz prowadzić pozostałe działania naprawcze.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86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30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Diagnoza stanu wiedzy mieszkańców - </a:t>
            </a:r>
            <a:r>
              <a:rPr lang="pl-PL" dirty="0"/>
              <a:t>Bardzo ważne jest zidentyfikowanie grup wymagających szczególnego wsparcia i skierowanie adresowanych do nich akcji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planu działań edukacyjnych - </a:t>
            </a:r>
            <a:r>
              <a:rPr lang="pl-PL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wskaźników POP; dobór działań do odbiorców, np. warsztaty, akcje przy udziale straży miejskiej, kominiarzy, nauczycieli, lekarzy, promowanie innowacji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0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Przygotowanie planu kontroli i formularza protokołu z kontroli</a:t>
            </a:r>
          </a:p>
          <a:p>
            <a:pPr lvl="1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analiza wskaźników z POP</a:t>
            </a:r>
          </a:p>
          <a:p>
            <a:pPr lvl="1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łączenie kontroli z np. przeglądem kominiarskim, inwentaryzacją, edukacją ekologiczną</a:t>
            </a:r>
          </a:p>
          <a:p>
            <a:pPr lvl="0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Przygotowanie procedury reakcji na zgłoszenie</a:t>
            </a:r>
          </a:p>
          <a:p>
            <a:pPr lvl="1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średni czas reakcji na zgłoszenie - nie więcej niż 12 godzin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41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72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18A3-2923-40B0-9028-821762930AB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4DF-7CAA-4E7B-B614-53B0BA718E9B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8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D2A6-0D96-44B2-9604-35B070F1E028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41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6B00-D959-4B36-A282-B17F2273B116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2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24BA-6158-4AD4-9EA1-84C31D801F62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33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9E1B-8483-49E7-87BC-FECC878EC13F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28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D8E7-B69A-485B-8876-BF99F447E3B9}" type="datetime1">
              <a:rPr lang="pl-PL" smtClean="0"/>
              <a:t>07.07.2022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5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2AE2-8EF5-4821-AC2E-F59DE72607CE}" type="datetime1">
              <a:rPr lang="pl-PL" smtClean="0"/>
              <a:t>07.07.2022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35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D463-E47E-4716-8C9F-A97187153EA8}" type="datetime1">
              <a:rPr lang="pl-PL" smtClean="0"/>
              <a:t>07.07.2022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31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D855-E15A-425D-8E47-A4D92B27046A}" type="datetime1">
              <a:rPr lang="pl-PL" smtClean="0"/>
              <a:t>07.07.2022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61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97B-8384-4D8E-87EC-01B47CE52BE9}" type="datetime1">
              <a:rPr lang="pl-PL" smtClean="0"/>
              <a:t>07.07.2022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43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F1F-14FE-4314-8CFD-AA62B054C1D9}" type="datetime1">
              <a:rPr lang="pl-PL" smtClean="0"/>
              <a:t>07.07.2022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11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3C16-6566-471B-AF35-FC984196CE78}" type="datetime1">
              <a:rPr lang="pl-PL" smtClean="0"/>
              <a:t>07.07.2022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C4B1-A73C-489D-95AB-1D9FA2BE24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4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21.svg"/><Relationship Id="rId4" Type="http://schemas.openxmlformats.org/officeDocument/2006/relationships/diagramData" Target="../diagrams/data17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23.png"/><Relationship Id="rId4" Type="http://schemas.openxmlformats.org/officeDocument/2006/relationships/diagramData" Target="../diagrams/data18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diagramColors" Target="../diagrams/colors20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0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0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diagramData" Target="../diagrams/data20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hyperlink" Target="mailto:powietrze@mazovia.p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F63A3ED-C954-4F91-82B7-A58EC32F9CF9}"/>
              </a:ext>
            </a:extLst>
          </p:cNvPr>
          <p:cNvSpPr txBox="1"/>
          <p:nvPr/>
        </p:nvSpPr>
        <p:spPr>
          <a:xfrm>
            <a:off x="5102283" y="4946914"/>
            <a:ext cx="7089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/>
              <a:t>Departament Gospodarki Odpadami, Emisji i Pozwoleń Zintegrowanych </a:t>
            </a:r>
          </a:p>
          <a:p>
            <a:r>
              <a:rPr lang="pl-PL" dirty="0"/>
              <a:t>Urząd Marszałkowski Województwa Mazowieckiego w Warszawie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971A3A6-0504-491D-888B-F7FA5F77F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0637"/>
            <a:ext cx="9144000" cy="1274314"/>
          </a:xfrm>
        </p:spPr>
        <p:txBody>
          <a:bodyPr>
            <a:normAutofit/>
          </a:bodyPr>
          <a:lstStyle/>
          <a:p>
            <a:r>
              <a:rPr lang="pl-PL" sz="8000" dirty="0"/>
              <a:t>Obowiązki gmin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E42AD7C2-9EE0-46DE-AD9C-998AF5789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8474"/>
            <a:ext cx="9144000" cy="1274313"/>
          </a:xfrm>
        </p:spPr>
        <p:txBody>
          <a:bodyPr>
            <a:normAutofit/>
          </a:bodyPr>
          <a:lstStyle/>
          <a:p>
            <a:r>
              <a:rPr lang="pl-PL" sz="3600" dirty="0"/>
              <a:t>Program ochrony powietrza </a:t>
            </a:r>
            <a:br>
              <a:rPr lang="pl-PL" sz="3600" dirty="0"/>
            </a:br>
            <a:r>
              <a:rPr lang="pl-PL" sz="3600" dirty="0"/>
              <a:t>oraz uchwała antysmogowa</a:t>
            </a:r>
          </a:p>
        </p:txBody>
      </p:sp>
    </p:spTree>
    <p:extLst>
      <p:ext uri="{BB962C8B-B14F-4D97-AF65-F5344CB8AC3E}">
        <p14:creationId xmlns:p14="http://schemas.microsoft.com/office/powerpoint/2010/main" val="119910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10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8AD1"/>
                </a:solidFill>
                <a:latin typeface="Calibri" panose="020F0502020204030204"/>
              </a:rPr>
              <a:t>Dodatkowe działania dla Warszawy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E75ED0-FB54-4F55-90AB-47EB6FFF1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92489"/>
              </p:ext>
            </p:extLst>
          </p:nvPr>
        </p:nvGraphicFramePr>
        <p:xfrm>
          <a:off x="833289" y="950927"/>
          <a:ext cx="10665373" cy="485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104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11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-25499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8AD1"/>
                </a:solidFill>
                <a:latin typeface="Calibri" panose="020F0502020204030204"/>
              </a:rPr>
              <a:t>Plan działań krótkoterminowych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3504B6F-14EB-496E-A630-3BE2F75DE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107282"/>
              </p:ext>
            </p:extLst>
          </p:nvPr>
        </p:nvGraphicFramePr>
        <p:xfrm>
          <a:off x="230607" y="1395133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B05180E-59C1-4998-BE6A-EE9AB3A3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99" y="721860"/>
            <a:ext cx="11595106" cy="68250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/>
                <a:cs typeface="Arial"/>
              </a:rPr>
              <a:t>Działania określone w PDK należy wdrażać w przypadku ryzyka wystąpienia przekroczenia poziomu dopuszczalnego, informowania lub alarmowania</a:t>
            </a:r>
          </a:p>
        </p:txBody>
      </p:sp>
    </p:spTree>
    <p:extLst>
      <p:ext uri="{BB962C8B-B14F-4D97-AF65-F5344CB8AC3E}">
        <p14:creationId xmlns:p14="http://schemas.microsoft.com/office/powerpoint/2010/main" val="13931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B644F8-BE4A-4963-9DE2-BE346FD7A0FB}"/>
              </a:ext>
            </a:extLst>
          </p:cNvPr>
          <p:cNvSpPr txBox="1"/>
          <p:nvPr/>
        </p:nvSpPr>
        <p:spPr>
          <a:xfrm>
            <a:off x="0" y="10830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Stan prac w województwie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EDDFF4B-D7AB-402C-9D1E-A5AC95877FA7}"/>
              </a:ext>
            </a:extLst>
          </p:cNvPr>
          <p:cNvSpPr txBox="1"/>
          <p:nvPr/>
        </p:nvSpPr>
        <p:spPr>
          <a:xfrm>
            <a:off x="2868031" y="5498188"/>
            <a:ext cx="645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Szacowana liczba kotłów do wymiany na Mazowszu : 631 919 szt. </a:t>
            </a:r>
          </a:p>
        </p:txBody>
      </p:sp>
      <p:sp>
        <p:nvSpPr>
          <p:cNvPr id="20" name="Symbol zastępczy numeru slajdu 19">
            <a:extLst>
              <a:ext uri="{FF2B5EF4-FFF2-40B4-BE49-F238E27FC236}">
                <a16:creationId xmlns:a16="http://schemas.microsoft.com/office/drawing/2014/main" id="{7B37AB3E-4BBF-47F4-B4DF-D42459DD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516D19-E4B3-443A-9A8B-1C6D914B3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3837"/>
              </p:ext>
            </p:extLst>
          </p:nvPr>
        </p:nvGraphicFramePr>
        <p:xfrm>
          <a:off x="269966" y="870857"/>
          <a:ext cx="11469188" cy="464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363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B644F8-BE4A-4963-9DE2-BE346FD7A0FB}"/>
              </a:ext>
            </a:extLst>
          </p:cNvPr>
          <p:cNvSpPr txBox="1"/>
          <p:nvPr/>
        </p:nvSpPr>
        <p:spPr>
          <a:xfrm>
            <a:off x="0" y="10830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Konsekwencje nierealizowania POP</a:t>
            </a: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13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94825E-FFCB-4D3E-91CD-137B816FA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699903"/>
              </p:ext>
            </p:extLst>
          </p:nvPr>
        </p:nvGraphicFramePr>
        <p:xfrm>
          <a:off x="167071" y="1209003"/>
          <a:ext cx="11905445" cy="324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1A29FB-28F1-47FC-8B22-EA22F76E72A3}"/>
              </a:ext>
            </a:extLst>
          </p:cNvPr>
          <p:cNvSpPr txBox="1"/>
          <p:nvPr/>
        </p:nvSpPr>
        <p:spPr>
          <a:xfrm>
            <a:off x="1129685" y="4724009"/>
            <a:ext cx="1042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Realizację POP kontroluje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Mazowiecki Wojewódzki Inspektor Ochrony Środowiska</a:t>
            </a:r>
          </a:p>
        </p:txBody>
      </p:sp>
      <p:pic>
        <p:nvPicPr>
          <p:cNvPr id="16" name="Grafika 15" descr="Wykrzyknik z wypełnieniem pełnym">
            <a:extLst>
              <a:ext uri="{FF2B5EF4-FFF2-40B4-BE49-F238E27FC236}">
                <a16:creationId xmlns:a16="http://schemas.microsoft.com/office/drawing/2014/main" id="{830B8064-1209-4D84-8319-3A2E18115D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977" y="4703708"/>
            <a:ext cx="852788" cy="8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14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Uchwała antysmogowa z 2017 r.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2664B82D-D9BB-407F-B175-385C4C77E34A}"/>
              </a:ext>
            </a:extLst>
          </p:cNvPr>
          <p:cNvGrpSpPr/>
          <p:nvPr/>
        </p:nvGrpSpPr>
        <p:grpSpPr>
          <a:xfrm>
            <a:off x="0" y="1050397"/>
            <a:ext cx="11992164" cy="4817123"/>
            <a:chOff x="120316" y="705854"/>
            <a:chExt cx="11992164" cy="5442737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E3B54D9E-E065-4DB7-A3C4-C380E3D26C9D}"/>
                </a:ext>
              </a:extLst>
            </p:cNvPr>
            <p:cNvGraphicFramePr/>
            <p:nvPr/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ED24E12D-FA65-42A2-A24E-31C54B0500A3}"/>
                </a:ext>
              </a:extLst>
            </p:cNvPr>
            <p:cNvSpPr txBox="1"/>
            <p:nvPr/>
          </p:nvSpPr>
          <p:spPr>
            <a:xfrm>
              <a:off x="1590425" y="705854"/>
              <a:ext cx="2374604" cy="67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Od 11 listopada </a:t>
              </a:r>
            </a:p>
            <a:p>
              <a:r>
                <a:rPr lang="pl-PL" sz="1100" dirty="0" err="1"/>
                <a:t>nowoinstalowane</a:t>
              </a:r>
              <a:r>
                <a:rPr lang="pl-PL" sz="1100" dirty="0"/>
                <a:t> kotły muszą spełniać 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67836C95-BD02-4603-B16B-10CA4ED6BF9D}"/>
                </a:ext>
              </a:extLst>
            </p:cNvPr>
            <p:cNvSpPr txBox="1"/>
            <p:nvPr/>
          </p:nvSpPr>
          <p:spPr>
            <a:xfrm>
              <a:off x="3382005" y="4143139"/>
              <a:ext cx="4597715" cy="18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Od 1 lipca </a:t>
              </a:r>
            </a:p>
            <a:p>
              <a:r>
                <a:rPr lang="pl-PL" sz="1100" dirty="0"/>
                <a:t>zakaz spalania:</a:t>
              </a:r>
              <a:br>
                <a:rPr lang="pl-PL" sz="1100" dirty="0"/>
              </a:br>
              <a:r>
                <a:rPr lang="pl-PL" sz="1100" dirty="0"/>
                <a:t>- mułów i flotokoncentratów węglowych oraz mieszanek       </a:t>
              </a:r>
            </a:p>
            <a:p>
              <a:r>
                <a:rPr lang="pl-PL" sz="1100" dirty="0"/>
                <a:t>   produkowanych z ich wykorzystaniem,</a:t>
              </a:r>
              <a:br>
                <a:rPr lang="pl-PL" sz="1100" dirty="0"/>
              </a:br>
              <a:r>
                <a:rPr lang="pl-PL" sz="1100" dirty="0"/>
                <a:t>- węgla brunatnego oraz paliw stałych produkowanych z ich   </a:t>
              </a:r>
            </a:p>
            <a:p>
              <a:r>
                <a:rPr lang="pl-PL" sz="1100" dirty="0"/>
                <a:t>   wykorzystaniem, </a:t>
              </a:r>
              <a:br>
                <a:rPr lang="pl-PL" sz="1100" dirty="0"/>
              </a:br>
              <a:r>
                <a:rPr lang="pl-PL" sz="1100" dirty="0"/>
                <a:t>- węgla kamiennego w postaci sypkiej o uziarnieniu 0-3 mm, </a:t>
              </a:r>
            </a:p>
            <a:p>
              <a:r>
                <a:rPr lang="pl-PL" sz="1100" dirty="0"/>
                <a:t>- paliw zawierających biomasę o wilgotności w stanie       </a:t>
              </a:r>
            </a:p>
            <a:p>
              <a:r>
                <a:rPr lang="pl-PL" sz="1100" dirty="0"/>
                <a:t>   roboczym powyżej 20% (np. mokrego drewna),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EB60274-CB47-456B-AEF9-FCDE289575F7}"/>
                </a:ext>
              </a:extLst>
            </p:cNvPr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kominki 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w urządzenie ograniczające emisję pyłu do wartości określonych 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50686B9-0CB5-4831-AE2B-E3BC53A3716C}"/>
                </a:ext>
              </a:extLst>
            </p:cNvPr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AE3F6403-1E5B-4D05-96D4-BD901F696916}"/>
                </a:ext>
              </a:extLst>
            </p:cNvPr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5F90E6DC-42C8-4E9D-9FA0-A462B5F459A4}"/>
                </a:ext>
              </a:extLst>
            </p:cNvPr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52CD89FB-D147-4D47-8DDD-757EB3A2A45B}"/>
                </a:ext>
              </a:extLst>
            </p:cNvPr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A1BFD031-AF7D-4D64-8999-D73B603C64E2}"/>
                </a:ext>
              </a:extLst>
            </p:cNvPr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3279470B-B443-416C-8E37-7BBFEA98F545}"/>
                </a:ext>
              </a:extLst>
            </p:cNvPr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98255FCE-1732-47BA-82C5-859763853634}"/>
                </a:ext>
              </a:extLst>
            </p:cNvPr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4519539E-5C3C-4AA4-A6F7-2F569F2FC94A}"/>
                </a:ext>
              </a:extLst>
            </p:cNvPr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E9C2B10F-6F13-438F-8118-0181F71C2775}"/>
                </a:ext>
              </a:extLst>
            </p:cNvPr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4FDDA01-757D-4573-9BED-6E7341DCAEFB}"/>
                </a:ext>
              </a:extLst>
            </p:cNvPr>
            <p:cNvSpPr txBox="1"/>
            <p:nvPr/>
          </p:nvSpPr>
          <p:spPr>
            <a:xfrm>
              <a:off x="8482369" y="4367935"/>
              <a:ext cx="1985217" cy="869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303-5:2012</a:t>
              </a:r>
            </a:p>
          </p:txBody>
        </p:sp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EF03CB7E-36EB-49AD-82EA-887AC1C35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AC856B50-91FF-4602-BC85-C7EC6ADF1C99}"/>
                </a:ext>
              </a:extLst>
            </p:cNvPr>
            <p:cNvSpPr txBox="1"/>
            <p:nvPr/>
          </p:nvSpPr>
          <p:spPr>
            <a:xfrm>
              <a:off x="7473244" y="705854"/>
              <a:ext cx="3279427" cy="869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Od 1 stycznia </a:t>
              </a:r>
            </a:p>
            <a:p>
              <a:r>
                <a:rPr lang="pl-PL" sz="1100" dirty="0"/>
                <a:t>zakaz użytkowania kotłów na węgiel lub drewno nie spełniających wymogów dla klas 3,4 lub 5 wg normy PN-EN 303-5:2012</a:t>
              </a:r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40A330BE-A195-4FBF-ACAE-8DAA90C2F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6461AC66-379C-4CFF-BABC-CFAE14CC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0137D635-D18E-4FDC-BFD4-83627A347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9E4F8D8C-2B60-4E79-856A-03194CE39DD2}"/>
                </a:ext>
              </a:extLst>
            </p:cNvPr>
            <p:cNvSpPr txBox="1"/>
            <p:nvPr/>
          </p:nvSpPr>
          <p:spPr>
            <a:xfrm>
              <a:off x="1590425" y="2121277"/>
              <a:ext cx="2581868" cy="67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br>
                <a:rPr lang="pl-PL" sz="1100" dirty="0"/>
              </a:br>
              <a:r>
                <a:rPr lang="pl-PL" sz="1100" dirty="0"/>
                <a:t>PN-EN 303-5:2012 mogą być użytkowane </a:t>
              </a:r>
              <a:r>
                <a:rPr lang="pl-PL" sz="1100" b="1" dirty="0"/>
                <a:t>do końca ich żywotności</a:t>
              </a:r>
            </a:p>
          </p:txBody>
        </p: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90EBE0AD-6F57-4A2D-ADB7-A9E1FCD2803A}"/>
                </a:ext>
              </a:extLst>
            </p:cNvPr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EA237390-D29A-4C15-8F47-02FD4BE22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AF99F8FD-748C-45FE-9437-1331860B3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42FCCBAF-51D4-43A5-9BD7-2868C700DBA5}"/>
                </a:ext>
              </a:extLst>
            </p:cNvPr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58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FCFD06-8D9B-40CB-8D9F-F15A3C4A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1804552"/>
            <a:ext cx="5943599" cy="1323439"/>
          </a:xfrm>
        </p:spPr>
        <p:txBody>
          <a:bodyPr>
            <a:normAutofit/>
          </a:bodyPr>
          <a:lstStyle/>
          <a:p>
            <a:r>
              <a:rPr lang="pl-PL" dirty="0"/>
              <a:t>od dnia 1 października 2023 r., w granicach administracyjnych m.st. Warszawy;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AF0E102-00FF-4524-8A97-53FDE0434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04552"/>
            <a:ext cx="5867400" cy="3203676"/>
          </a:xfrm>
        </p:spPr>
        <p:txBody>
          <a:bodyPr>
            <a:normAutofit/>
          </a:bodyPr>
          <a:lstStyle/>
          <a:p>
            <a:r>
              <a:rPr lang="pl-PL" dirty="0"/>
              <a:t>od dnia 1 stycznia 2028 r., w granicach administracyjnych gmin wchodzących w skład powiatów: grodziskiego, legionowskiego, mińskiego, nowodworskiego, piaseczyńskiego, pruszkowskiego, otwockiego, warszawskiego zachodniego oraz wołomińskiego.</a:t>
            </a: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15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Zakaz spalania węgla kamiennego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rgbClr val="008AD1"/>
                </a:solidFill>
                <a:latin typeface="Calibri" panose="020F0502020204030204"/>
              </a:rPr>
              <a:t>oraz paliw stałych produkowanych z wykorzystaniem tego węgla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94A6D51-E6AD-447A-9B09-90D279B63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12" y="3127991"/>
            <a:ext cx="1621960" cy="1519932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8669F2C-E762-46A8-9E40-FA9D0E942DBD}"/>
              </a:ext>
            </a:extLst>
          </p:cNvPr>
          <p:cNvCxnSpPr>
            <a:cxnSpLocks/>
          </p:cNvCxnSpPr>
          <p:nvPr/>
        </p:nvCxnSpPr>
        <p:spPr>
          <a:xfrm flipH="1">
            <a:off x="2404512" y="3157396"/>
            <a:ext cx="1621960" cy="1507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6D00D577-220F-40E1-A08C-EB74C9ECF541}"/>
              </a:ext>
            </a:extLst>
          </p:cNvPr>
          <p:cNvCxnSpPr>
            <a:cxnSpLocks/>
          </p:cNvCxnSpPr>
          <p:nvPr/>
        </p:nvCxnSpPr>
        <p:spPr>
          <a:xfrm flipH="1" flipV="1">
            <a:off x="2325637" y="3127991"/>
            <a:ext cx="1621960" cy="1507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24CF79-72A2-4971-98BC-858BE9CA2AFB}"/>
              </a:ext>
            </a:extLst>
          </p:cNvPr>
          <p:cNvSpPr/>
          <p:nvPr/>
        </p:nvSpPr>
        <p:spPr>
          <a:xfrm>
            <a:off x="10896453" y="5668352"/>
            <a:ext cx="1295547" cy="20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https://www.flaticon.com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17F44B6-083C-40A2-A7EC-8014336438CE}"/>
              </a:ext>
            </a:extLst>
          </p:cNvPr>
          <p:cNvSpPr txBox="1"/>
          <p:nvPr/>
        </p:nvSpPr>
        <p:spPr>
          <a:xfrm>
            <a:off x="287671" y="5008228"/>
            <a:ext cx="11616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*użytkownicy kotłów na węgiel, spełniających wymogi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ekoprojektu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, eksploatowanych w granicach powiatów znajdujących się w obszarze NUTS2 – warszawski stołeczny uruchomionych do 1 czerwca 2022 r. będą mogli je eksploatować do końca ich żywotności.</a:t>
            </a:r>
          </a:p>
        </p:txBody>
      </p:sp>
    </p:spTree>
    <p:extLst>
      <p:ext uri="{BB962C8B-B14F-4D97-AF65-F5344CB8AC3E}">
        <p14:creationId xmlns:p14="http://schemas.microsoft.com/office/powerpoint/2010/main" val="128237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0AC9A53-B945-4868-9383-393D808842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695545"/>
              </p:ext>
            </p:extLst>
          </p:nvPr>
        </p:nvGraphicFramePr>
        <p:xfrm>
          <a:off x="1019432" y="1134506"/>
          <a:ext cx="10153135" cy="439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16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accent1"/>
                </a:solidFill>
              </a:rPr>
              <a:t>Zakaz eksploatacji źródeł ciepła na paliwa stałe 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chemeClr val="accent1"/>
                </a:solidFill>
                <a:latin typeface="Calibri" panose="020F0502020204030204"/>
              </a:rPr>
              <a:t>nowobudowanych budynkach</a:t>
            </a:r>
          </a:p>
        </p:txBody>
      </p:sp>
    </p:spTree>
    <p:extLst>
      <p:ext uri="{BB962C8B-B14F-4D97-AF65-F5344CB8AC3E}">
        <p14:creationId xmlns:p14="http://schemas.microsoft.com/office/powerpoint/2010/main" val="39834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az 60">
            <a:extLst>
              <a:ext uri="{FF2B5EF4-FFF2-40B4-BE49-F238E27FC236}">
                <a16:creationId xmlns:a16="http://schemas.microsoft.com/office/drawing/2014/main" id="{B5139475-4881-4A14-8984-1735338E2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23" y="2895326"/>
            <a:ext cx="444449" cy="444449"/>
          </a:xfrm>
          <a:prstGeom prst="rect">
            <a:avLst/>
          </a:prstGeom>
        </p:spPr>
      </p:pic>
      <p:grpSp>
        <p:nvGrpSpPr>
          <p:cNvPr id="62" name="Grupa 61">
            <a:extLst>
              <a:ext uri="{FF2B5EF4-FFF2-40B4-BE49-F238E27FC236}">
                <a16:creationId xmlns:a16="http://schemas.microsoft.com/office/drawing/2014/main" id="{ABEBDB19-F33A-4A10-BD04-4ADB5790328F}"/>
              </a:ext>
            </a:extLst>
          </p:cNvPr>
          <p:cNvGrpSpPr/>
          <p:nvPr/>
        </p:nvGrpSpPr>
        <p:grpSpPr>
          <a:xfrm>
            <a:off x="-29127" y="512879"/>
            <a:ext cx="12221127" cy="6345121"/>
            <a:chOff x="0" y="106501"/>
            <a:chExt cx="12221127" cy="6345121"/>
          </a:xfrm>
        </p:grpSpPr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id="{7E456D6F-6358-4F1F-8C2C-6E1F81D6AEE4}"/>
                </a:ext>
              </a:extLst>
            </p:cNvPr>
            <p:cNvGrpSpPr/>
            <p:nvPr/>
          </p:nvGrpSpPr>
          <p:grpSpPr>
            <a:xfrm>
              <a:off x="0" y="197745"/>
              <a:ext cx="12221127" cy="6253877"/>
              <a:chOff x="16116" y="182525"/>
              <a:chExt cx="12221127" cy="6253877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635E5229-8EE5-4191-B3C2-AF1ED5DB53AE}"/>
                  </a:ext>
                </a:extLst>
              </p:cNvPr>
              <p:cNvGrpSpPr/>
              <p:nvPr/>
            </p:nvGrpSpPr>
            <p:grpSpPr>
              <a:xfrm>
                <a:off x="16116" y="182525"/>
                <a:ext cx="12221127" cy="6253877"/>
                <a:chOff x="120316" y="-543315"/>
                <a:chExt cx="12221127" cy="6673678"/>
              </a:xfrm>
            </p:grpSpPr>
            <p:graphicFrame>
              <p:nvGraphicFramePr>
                <p:cNvPr id="78" name="Diagram 77">
                  <a:extLst>
                    <a:ext uri="{FF2B5EF4-FFF2-40B4-BE49-F238E27FC236}">
                      <a16:creationId xmlns:a16="http://schemas.microsoft.com/office/drawing/2014/main" id="{EFB53AC1-5969-4334-8C6C-6DE514676D2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348083572"/>
                    </p:ext>
                  </p:extLst>
                </p:nvPr>
              </p:nvGraphicFramePr>
              <p:xfrm>
                <a:off x="120316" y="2783305"/>
                <a:ext cx="11935326" cy="140368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sp>
              <p:nvSpPr>
                <p:cNvPr id="79" name="pole tekstowe 78">
                  <a:extLst>
                    <a:ext uri="{FF2B5EF4-FFF2-40B4-BE49-F238E27FC236}">
                      <a16:creationId xmlns:a16="http://schemas.microsoft.com/office/drawing/2014/main" id="{6BC1DBD2-3688-4C3A-928D-5E58A86B3FAC}"/>
                    </a:ext>
                  </a:extLst>
                </p:cNvPr>
                <p:cNvSpPr txBox="1"/>
                <p:nvPr/>
              </p:nvSpPr>
              <p:spPr>
                <a:xfrm>
                  <a:off x="864932" y="817726"/>
                  <a:ext cx="1362357" cy="1001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Od 11 listopada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nowoinstalowane</a:t>
                  </a: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kotły muszą spełniać wymogi </a:t>
                  </a:r>
                  <a:r>
                    <a:rPr kumimoji="0" lang="pl-PL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ekoprojektu</a:t>
                  </a:r>
                  <a:endPara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pole tekstowe 79">
                  <a:extLst>
                    <a:ext uri="{FF2B5EF4-FFF2-40B4-BE49-F238E27FC236}">
                      <a16:creationId xmlns:a16="http://schemas.microsoft.com/office/drawing/2014/main" id="{36BA2AFE-4346-49AC-8B12-05FBA4FE321E}"/>
                    </a:ext>
                  </a:extLst>
                </p:cNvPr>
                <p:cNvSpPr txBox="1"/>
                <p:nvPr/>
              </p:nvSpPr>
              <p:spPr>
                <a:xfrm>
                  <a:off x="225625" y="3996508"/>
                  <a:ext cx="2906136" cy="2085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Od </a:t>
                  </a:r>
                  <a:r>
                    <a:rPr kumimoji="0" lang="pl-PL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lipca </a:t>
                  </a: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zakaz spalania: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 mułów i flotokoncentratów węglowych oraz mieszanek produkowanych z ich wykorzystaniem,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 węgla brunatnego oraz paliw stałych produkowanych z ich wykorzystaniem, 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 węgla kamiennego w postaci sypkiej 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 uziarnieniu 0-3 mm,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- paliw zawierających biomasę 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 wilgotności w stanie roboczym powyżej 20% (np. mokrego drewna),</a:t>
                  </a:r>
                </a:p>
              </p:txBody>
            </p:sp>
            <p:sp>
              <p:nvSpPr>
                <p:cNvPr id="81" name="pole tekstowe 80">
                  <a:extLst>
                    <a:ext uri="{FF2B5EF4-FFF2-40B4-BE49-F238E27FC236}">
                      <a16:creationId xmlns:a16="http://schemas.microsoft.com/office/drawing/2014/main" id="{579A749D-3798-4A6C-B972-2E85141C7D84}"/>
                    </a:ext>
                  </a:extLst>
                </p:cNvPr>
                <p:cNvSpPr txBox="1"/>
                <p:nvPr/>
              </p:nvSpPr>
              <p:spPr>
                <a:xfrm>
                  <a:off x="2904609" y="1859716"/>
                  <a:ext cx="2714475" cy="1018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Od </a:t>
                  </a:r>
                  <a:r>
                    <a:rPr kumimoji="0" lang="pl-PL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stycznia</a:t>
                  </a:r>
                  <a:endPara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kominki muszą spełniać wymogi </a:t>
                  </a:r>
                  <a:r>
                    <a:rPr kumimoji="0" lang="pl-PL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ekoprojektu</a:t>
                  </a: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, lub być wyposażone w urządzenie ograniczające emisję pyłu do wartości określonych w </a:t>
                  </a:r>
                  <a:r>
                    <a:rPr kumimoji="0" lang="pl-PL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ekoprojekcie</a:t>
                  </a:r>
                  <a:endPara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Łącznik prosty 81">
                  <a:extLst>
                    <a:ext uri="{FF2B5EF4-FFF2-40B4-BE49-F238E27FC236}">
                      <a16:creationId xmlns:a16="http://schemas.microsoft.com/office/drawing/2014/main" id="{FB8EF40B-0A25-4283-B9D6-88551963DE59}"/>
                    </a:ext>
                  </a:extLst>
                </p:cNvPr>
                <p:cNvCxnSpPr/>
                <p:nvPr/>
              </p:nvCxnSpPr>
              <p:spPr>
                <a:xfrm>
                  <a:off x="219634" y="905102"/>
                  <a:ext cx="9839" cy="2022359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Łącznik prosty 82">
                  <a:extLst>
                    <a:ext uri="{FF2B5EF4-FFF2-40B4-BE49-F238E27FC236}">
                      <a16:creationId xmlns:a16="http://schemas.microsoft.com/office/drawing/2014/main" id="{59367155-F8C6-4295-9F01-3D1461BF281C}"/>
                    </a:ext>
                  </a:extLst>
                </p:cNvPr>
                <p:cNvCxnSpPr/>
                <p:nvPr/>
              </p:nvCxnSpPr>
              <p:spPr>
                <a:xfrm flipH="1">
                  <a:off x="219874" y="905102"/>
                  <a:ext cx="336884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Łącznik prosty 83">
                  <a:extLst>
                    <a:ext uri="{FF2B5EF4-FFF2-40B4-BE49-F238E27FC236}">
                      <a16:creationId xmlns:a16="http://schemas.microsoft.com/office/drawing/2014/main" id="{1BEDDD6E-44BA-4E36-B092-134BB7124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0408" y="-543315"/>
                  <a:ext cx="14998" cy="3468763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Łącznik prosty 84">
                  <a:extLst>
                    <a:ext uri="{FF2B5EF4-FFF2-40B4-BE49-F238E27FC236}">
                      <a16:creationId xmlns:a16="http://schemas.microsoft.com/office/drawing/2014/main" id="{A47871E9-0133-4C85-8602-2BA13971F5FF}"/>
                    </a:ext>
                  </a:extLst>
                </p:cNvPr>
                <p:cNvCxnSpPr/>
                <p:nvPr/>
              </p:nvCxnSpPr>
              <p:spPr>
                <a:xfrm flipH="1">
                  <a:off x="6028522" y="1933156"/>
                  <a:ext cx="336884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Łącznik prosty 85">
                  <a:extLst>
                    <a:ext uri="{FF2B5EF4-FFF2-40B4-BE49-F238E27FC236}">
                      <a16:creationId xmlns:a16="http://schemas.microsoft.com/office/drawing/2014/main" id="{4E7B1DDC-09E1-4CDA-ABC5-2F77D3BA98E6}"/>
                    </a:ext>
                  </a:extLst>
                </p:cNvPr>
                <p:cNvCxnSpPr/>
                <p:nvPr/>
              </p:nvCxnSpPr>
              <p:spPr>
                <a:xfrm flipH="1">
                  <a:off x="6008576" y="805635"/>
                  <a:ext cx="336884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7" name="pole tekstowe 86">
                  <a:extLst>
                    <a:ext uri="{FF2B5EF4-FFF2-40B4-BE49-F238E27FC236}">
                      <a16:creationId xmlns:a16="http://schemas.microsoft.com/office/drawing/2014/main" id="{93AEC6FC-2398-4437-A923-2A7F45458792}"/>
                    </a:ext>
                  </a:extLst>
                </p:cNvPr>
                <p:cNvSpPr txBox="1"/>
                <p:nvPr/>
              </p:nvSpPr>
              <p:spPr>
                <a:xfrm>
                  <a:off x="2904609" y="799706"/>
                  <a:ext cx="2675169" cy="1018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Od </a:t>
                  </a:r>
                  <a:r>
                    <a:rPr kumimoji="0" lang="pl-PL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stycznia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zakaz użytkowania kotłów na węgiel lub drewno nie spełniających wymogów dla klas 3,4 lub 5 wg normy PN-EN 303-5:2012</a:t>
                  </a:r>
                </a:p>
              </p:txBody>
            </p:sp>
            <p:sp>
              <p:nvSpPr>
                <p:cNvPr id="88" name="pole tekstowe 87">
                  <a:extLst>
                    <a:ext uri="{FF2B5EF4-FFF2-40B4-BE49-F238E27FC236}">
                      <a16:creationId xmlns:a16="http://schemas.microsoft.com/office/drawing/2014/main" id="{06D1C0AF-AC65-465D-BEF6-5F381F42A913}"/>
                    </a:ext>
                  </a:extLst>
                </p:cNvPr>
                <p:cNvSpPr txBox="1"/>
                <p:nvPr/>
              </p:nvSpPr>
              <p:spPr>
                <a:xfrm>
                  <a:off x="834020" y="1947686"/>
                  <a:ext cx="1733945" cy="821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kotły klasy 5 wg normy </a:t>
                  </a:r>
                  <a:b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</a:br>
                  <a:r>
                    <a:rPr kumimoji="0" lang="pl-PL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PN-EN 303-5:2012 mogą być użytkowane do końca ich żywotności</a:t>
                  </a:r>
                  <a:endPara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9" name="Łącznik prosty 88">
                  <a:extLst>
                    <a:ext uri="{FF2B5EF4-FFF2-40B4-BE49-F238E27FC236}">
                      <a16:creationId xmlns:a16="http://schemas.microsoft.com/office/drawing/2014/main" id="{71015F3C-F983-48E3-B12A-FAB6C7B774A3}"/>
                    </a:ext>
                  </a:extLst>
                </p:cNvPr>
                <p:cNvCxnSpPr/>
                <p:nvPr/>
              </p:nvCxnSpPr>
              <p:spPr>
                <a:xfrm flipH="1">
                  <a:off x="229233" y="2195129"/>
                  <a:ext cx="336884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0" name="Prostokąt 89">
                  <a:extLst>
                    <a:ext uri="{FF2B5EF4-FFF2-40B4-BE49-F238E27FC236}">
                      <a16:creationId xmlns:a16="http://schemas.microsoft.com/office/drawing/2014/main" id="{5B9F6852-812A-4B2E-B791-73777BB28CA5}"/>
                    </a:ext>
                  </a:extLst>
                </p:cNvPr>
                <p:cNvSpPr/>
                <p:nvPr/>
              </p:nvSpPr>
              <p:spPr>
                <a:xfrm>
                  <a:off x="11045896" y="5914919"/>
                  <a:ext cx="129554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https://www.flaticon.com</a:t>
                  </a:r>
                </a:p>
              </p:txBody>
            </p:sp>
          </p:grp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108B7DA3-B496-47F5-B2C2-CA064576A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0790" y="4436775"/>
                <a:ext cx="4102" cy="570527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554DE9EF-E9B5-46EB-854B-E2AABE627539}"/>
                  </a:ext>
                </a:extLst>
              </p:cNvPr>
              <p:cNvCxnSpPr/>
              <p:nvPr/>
            </p:nvCxnSpPr>
            <p:spPr>
              <a:xfrm flipH="1">
                <a:off x="7183906" y="5010204"/>
                <a:ext cx="336884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3" name="pole tekstowe 72">
                <a:extLst>
                  <a:ext uri="{FF2B5EF4-FFF2-40B4-BE49-F238E27FC236}">
                    <a16:creationId xmlns:a16="http://schemas.microsoft.com/office/drawing/2014/main" id="{9C019024-0F8C-454F-AD2C-7E51CDFFD870}"/>
                  </a:ext>
                </a:extLst>
              </p:cNvPr>
              <p:cNvSpPr txBox="1"/>
              <p:nvPr/>
            </p:nvSpPr>
            <p:spPr>
              <a:xfrm>
                <a:off x="3546977" y="4474071"/>
                <a:ext cx="34566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Od </a:t>
                </a:r>
                <a:r>
                  <a:rPr kumimoji="0" lang="pl-PL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października </a:t>
                </a:r>
                <a:b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zakaz palenia węglem kamiennym i paliwami wyprodukowanymi z jego wykorzystaniem w m. st. Warszawie </a:t>
                </a:r>
              </a:p>
            </p:txBody>
          </p:sp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856D0A03-B3B2-43E7-918A-61740DABEF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3375" y="4436775"/>
                <a:ext cx="9060" cy="688598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A83684E8-A3AC-42ED-86BE-8874DCCB3CE0}"/>
                  </a:ext>
                </a:extLst>
              </p:cNvPr>
              <p:cNvCxnSpPr/>
              <p:nvPr/>
            </p:nvCxnSpPr>
            <p:spPr>
              <a:xfrm flipH="1">
                <a:off x="3036491" y="5125373"/>
                <a:ext cx="336884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>
                <a:extLst>
                  <a:ext uri="{FF2B5EF4-FFF2-40B4-BE49-F238E27FC236}">
                    <a16:creationId xmlns:a16="http://schemas.microsoft.com/office/drawing/2014/main" id="{2FC4C940-583A-42B4-A73B-983C13147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1688" y="199502"/>
                <a:ext cx="38331" cy="3244322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>
                <a:extLst>
                  <a:ext uri="{FF2B5EF4-FFF2-40B4-BE49-F238E27FC236}">
                    <a16:creationId xmlns:a16="http://schemas.microsoft.com/office/drawing/2014/main" id="{E17F8D45-B791-493D-B292-4FD16AAB4CEC}"/>
                  </a:ext>
                </a:extLst>
              </p:cNvPr>
              <p:cNvCxnSpPr/>
              <p:nvPr/>
            </p:nvCxnSpPr>
            <p:spPr>
              <a:xfrm flipH="1">
                <a:off x="10484804" y="202895"/>
                <a:ext cx="336884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3E386CB4-A8F8-411A-8ADD-72EEF477A9F0}"/>
                </a:ext>
              </a:extLst>
            </p:cNvPr>
            <p:cNvSpPr txBox="1"/>
            <p:nvPr/>
          </p:nvSpPr>
          <p:spPr>
            <a:xfrm>
              <a:off x="2799680" y="175726"/>
              <a:ext cx="29599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Od </a:t>
              </a: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stycznia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zakaz użytkowania kotłów na paliwo stałe </a:t>
              </a: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 nowobudowanych 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budynkach, dla których nie zostały wydane decyzje i istnieje możliwość techniczna przyłączenia do sieci ciepłowniczej</a:t>
              </a:r>
            </a:p>
          </p:txBody>
        </p: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2757C6CF-F952-49E9-BB45-C0134391F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8260" y="197745"/>
              <a:ext cx="328588" cy="600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DFD38B05-17E8-4E65-9A93-FCE500DF3AD2}"/>
                </a:ext>
              </a:extLst>
            </p:cNvPr>
            <p:cNvSpPr txBox="1"/>
            <p:nvPr/>
          </p:nvSpPr>
          <p:spPr>
            <a:xfrm>
              <a:off x="6987478" y="106501"/>
              <a:ext cx="34144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Od </a:t>
              </a: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stycznia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zakaz użytkowania kotłów na węgiel lub drewno klasy 3 lub 4 wg normy PN-EN 303-5:2012</a:t>
              </a: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2CB1D6F4-144D-4C59-A677-C0627EB5A2EF}"/>
                </a:ext>
              </a:extLst>
            </p:cNvPr>
            <p:cNvSpPr txBox="1"/>
            <p:nvPr/>
          </p:nvSpPr>
          <p:spPr>
            <a:xfrm>
              <a:off x="6987478" y="1302396"/>
              <a:ext cx="349713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Od </a:t>
              </a: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stycznia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zakaz palenia węglem kamiennym i paliwami wyprodukowanymi z jego wykorzystaniem w powiatach grodziskim, legionowskim, mińskim, nowodworskim, piaseczyńskim, pruszkowskim, otwockim, warszawskim zachodnim, wołomińskim</a:t>
              </a:r>
            </a:p>
          </p:txBody>
        </p: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296C0428-E8A3-4ECB-8540-FCB792FDD955}"/>
                </a:ext>
              </a:extLst>
            </p:cNvPr>
            <p:cNvCxnSpPr/>
            <p:nvPr/>
          </p:nvCxnSpPr>
          <p:spPr>
            <a:xfrm flipH="1">
              <a:off x="10468688" y="12720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91" name="Obraz 90">
            <a:extLst>
              <a:ext uri="{FF2B5EF4-FFF2-40B4-BE49-F238E27FC236}">
                <a16:creationId xmlns:a16="http://schemas.microsoft.com/office/drawing/2014/main" id="{7DB091DA-B7C5-4953-B263-E809D3C3D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7" y="2066919"/>
            <a:ext cx="469313" cy="439792"/>
          </a:xfrm>
          <a:prstGeom prst="rect">
            <a:avLst/>
          </a:prstGeom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FF64BF36-DC8D-4609-A5F2-002D89D511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6" y="3318333"/>
            <a:ext cx="466889" cy="508639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189BB90B-C619-4A28-B69C-3A88123467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814" y="4923529"/>
            <a:ext cx="532471" cy="532471"/>
          </a:xfrm>
          <a:prstGeom prst="rect">
            <a:avLst/>
          </a:prstGeom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6362AAFF-339E-4B43-B128-4C11B971B6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94" y="2069168"/>
            <a:ext cx="440853" cy="413122"/>
          </a:xfrm>
          <a:prstGeom prst="rect">
            <a:avLst/>
          </a:prstGeom>
        </p:spPr>
      </p:pic>
      <p:pic>
        <p:nvPicPr>
          <p:cNvPr id="95" name="Obraz 94">
            <a:extLst>
              <a:ext uri="{FF2B5EF4-FFF2-40B4-BE49-F238E27FC236}">
                <a16:creationId xmlns:a16="http://schemas.microsoft.com/office/drawing/2014/main" id="{10D53258-D40E-4449-B5AA-F01B91B062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28" y="3227319"/>
            <a:ext cx="436166" cy="408729"/>
          </a:xfrm>
          <a:prstGeom prst="rect">
            <a:avLst/>
          </a:prstGeom>
        </p:spPr>
      </p:pic>
      <p:pic>
        <p:nvPicPr>
          <p:cNvPr id="96" name="Obraz 95">
            <a:extLst>
              <a:ext uri="{FF2B5EF4-FFF2-40B4-BE49-F238E27FC236}">
                <a16:creationId xmlns:a16="http://schemas.microsoft.com/office/drawing/2014/main" id="{122D06CE-2F7E-4135-835F-35F6E15240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71" y="707053"/>
            <a:ext cx="453013" cy="453013"/>
          </a:xfrm>
          <a:prstGeom prst="rect">
            <a:avLst/>
          </a:prstGeom>
        </p:spPr>
      </p:pic>
      <p:pic>
        <p:nvPicPr>
          <p:cNvPr id="97" name="Obraz 96">
            <a:extLst>
              <a:ext uri="{FF2B5EF4-FFF2-40B4-BE49-F238E27FC236}">
                <a16:creationId xmlns:a16="http://schemas.microsoft.com/office/drawing/2014/main" id="{850B5B60-ACB3-4A1F-8CF6-72F8DA58AF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42" y="4923529"/>
            <a:ext cx="490842" cy="459966"/>
          </a:xfrm>
          <a:prstGeom prst="rect">
            <a:avLst/>
          </a:prstGeom>
        </p:spPr>
      </p:pic>
      <p:pic>
        <p:nvPicPr>
          <p:cNvPr id="98" name="Obraz 97">
            <a:extLst>
              <a:ext uri="{FF2B5EF4-FFF2-40B4-BE49-F238E27FC236}">
                <a16:creationId xmlns:a16="http://schemas.microsoft.com/office/drawing/2014/main" id="{64997296-7850-419D-BF62-29DC98C2367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62" y="715889"/>
            <a:ext cx="537106" cy="503320"/>
          </a:xfrm>
          <a:prstGeom prst="rect">
            <a:avLst/>
          </a:prstGeom>
        </p:spPr>
      </p:pic>
      <p:pic>
        <p:nvPicPr>
          <p:cNvPr id="99" name="Obraz 98">
            <a:extLst>
              <a:ext uri="{FF2B5EF4-FFF2-40B4-BE49-F238E27FC236}">
                <a16:creationId xmlns:a16="http://schemas.microsoft.com/office/drawing/2014/main" id="{C58879DC-B3F9-4012-B6D7-8094CA69F6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21" y="1817137"/>
            <a:ext cx="490842" cy="459966"/>
          </a:xfrm>
          <a:prstGeom prst="rect">
            <a:avLst/>
          </a:prstGeom>
        </p:spPr>
      </p:pic>
      <p:sp>
        <p:nvSpPr>
          <p:cNvPr id="100" name="pole tekstowe 99">
            <a:extLst>
              <a:ext uri="{FF2B5EF4-FFF2-40B4-BE49-F238E27FC236}">
                <a16:creationId xmlns:a16="http://schemas.microsoft.com/office/drawing/2014/main" id="{F58976CD-7A99-424F-9BDF-81091E08381E}"/>
              </a:ext>
            </a:extLst>
          </p:cNvPr>
          <p:cNvSpPr txBox="1"/>
          <p:nvPr/>
        </p:nvSpPr>
        <p:spPr>
          <a:xfrm>
            <a:off x="3501734" y="5622790"/>
            <a:ext cx="357889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WYJĄTEK: Kotły posiadające 5 klasę zainstalowane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11 listopada 2017 r. 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kotły/kominki spełniające wymogi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ekoprojektu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uruchomione do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czerwca 2022 r.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 istniejących budynkach – można w nich palić węglem do końca ich żywotności</a:t>
            </a:r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9967E778-354A-4410-B50E-236246EEDEE3}"/>
              </a:ext>
            </a:extLst>
          </p:cNvPr>
          <p:cNvSpPr txBox="1"/>
          <p:nvPr/>
        </p:nvSpPr>
        <p:spPr>
          <a:xfrm>
            <a:off x="6962340" y="2830697"/>
            <a:ext cx="35233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WYJATEK: Kotły posiadające 5 klasę zainstalowane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11 listopada 2017 r.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kotły/kominki spełniające wymogi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ekoprojektu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uruchomione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 1 czerwca 2022 r.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 istniejących budynkach – można w nich palić paliwami stałymi do końca ich żywotności</a:t>
            </a:r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4E62701B-3014-4C39-AEE4-4E33A7C11B50}"/>
              </a:ext>
            </a:extLst>
          </p:cNvPr>
          <p:cNvSpPr txBox="1"/>
          <p:nvPr/>
        </p:nvSpPr>
        <p:spPr>
          <a:xfrm>
            <a:off x="8069919" y="5008611"/>
            <a:ext cx="3772540" cy="754822"/>
          </a:xfrm>
          <a:prstGeom prst="rect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Oznacza to </a:t>
            </a: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brak możliwości eksploatacji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instalacji w których pali się węglem:</a:t>
            </a:r>
          </a:p>
          <a:p>
            <a:pPr marL="228600" marR="0" lvl="1" indent="-22860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 </a:t>
            </a: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października 2023 r.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 Warszawie</a:t>
            </a:r>
          </a:p>
          <a:p>
            <a:pPr marL="228600" marR="0" lvl="1" indent="-22860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 </a:t>
            </a: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stycznia 2028 r.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 całym NUTS 2</a:t>
            </a:r>
          </a:p>
        </p:txBody>
      </p:sp>
      <p:cxnSp>
        <p:nvCxnSpPr>
          <p:cNvPr id="103" name="Łącznik prosty ze strzałką 102">
            <a:extLst>
              <a:ext uri="{FF2B5EF4-FFF2-40B4-BE49-F238E27FC236}">
                <a16:creationId xmlns:a16="http://schemas.microsoft.com/office/drawing/2014/main" id="{DF9B0F5D-4AAD-47DC-98C1-C14A8C31159B}"/>
              </a:ext>
            </a:extLst>
          </p:cNvPr>
          <p:cNvCxnSpPr>
            <a:cxnSpLocks/>
          </p:cNvCxnSpPr>
          <p:nvPr/>
        </p:nvCxnSpPr>
        <p:spPr>
          <a:xfrm flipH="1">
            <a:off x="7582966" y="5073671"/>
            <a:ext cx="486727" cy="0"/>
          </a:xfrm>
          <a:prstGeom prst="straightConnector1">
            <a:avLst/>
          </a:prstGeom>
          <a:ln w="28575">
            <a:solidFill>
              <a:schemeClr val="accent1"/>
            </a:solidFill>
            <a:prstDash val="lg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04" name="Łącznik prosty ze strzałką 103">
            <a:extLst>
              <a:ext uri="{FF2B5EF4-FFF2-40B4-BE49-F238E27FC236}">
                <a16:creationId xmlns:a16="http://schemas.microsoft.com/office/drawing/2014/main" id="{2B7E7B98-CF1A-47E2-B15D-D834E8CA6188}"/>
              </a:ext>
            </a:extLst>
          </p:cNvPr>
          <p:cNvCxnSpPr>
            <a:cxnSpLocks/>
          </p:cNvCxnSpPr>
          <p:nvPr/>
        </p:nvCxnSpPr>
        <p:spPr>
          <a:xfrm flipH="1" flipV="1">
            <a:off x="10201621" y="2585102"/>
            <a:ext cx="812642" cy="2411897"/>
          </a:xfrm>
          <a:prstGeom prst="straightConnector1">
            <a:avLst/>
          </a:prstGeom>
          <a:ln w="28575">
            <a:solidFill>
              <a:schemeClr val="accent1"/>
            </a:solidFill>
            <a:prstDash val="lg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05" name="Prostokąt: zaokrąglone rogi 104">
            <a:extLst>
              <a:ext uri="{FF2B5EF4-FFF2-40B4-BE49-F238E27FC236}">
                <a16:creationId xmlns:a16="http://schemas.microsoft.com/office/drawing/2014/main" id="{1C95C934-6533-4A99-A2DE-F11AC565FE93}"/>
              </a:ext>
            </a:extLst>
          </p:cNvPr>
          <p:cNvSpPr/>
          <p:nvPr/>
        </p:nvSpPr>
        <p:spPr>
          <a:xfrm>
            <a:off x="7883848" y="6014818"/>
            <a:ext cx="4173716" cy="466561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Jeśli po 1 czerwca 2022 r. uruchomisz kocioł na paliwa stałe, możesz w nim palić węglem tylko do 30 września 2023 r.!</a:t>
            </a:r>
          </a:p>
        </p:txBody>
      </p:sp>
      <p:cxnSp>
        <p:nvCxnSpPr>
          <p:cNvPr id="106" name="Łącznik prosty ze strzałką 105">
            <a:extLst>
              <a:ext uri="{FF2B5EF4-FFF2-40B4-BE49-F238E27FC236}">
                <a16:creationId xmlns:a16="http://schemas.microsoft.com/office/drawing/2014/main" id="{3FA8DCDD-310B-47D9-9DFE-E9E8F20CE10B}"/>
              </a:ext>
            </a:extLst>
          </p:cNvPr>
          <p:cNvCxnSpPr>
            <a:cxnSpLocks/>
            <a:stCxn id="105" idx="1"/>
          </p:cNvCxnSpPr>
          <p:nvPr/>
        </p:nvCxnSpPr>
        <p:spPr>
          <a:xfrm flipH="1" flipV="1">
            <a:off x="6868287" y="6078566"/>
            <a:ext cx="1015561" cy="16953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Prostokąt: zaokrąglone rogi 106">
            <a:extLst>
              <a:ext uri="{FF2B5EF4-FFF2-40B4-BE49-F238E27FC236}">
                <a16:creationId xmlns:a16="http://schemas.microsoft.com/office/drawing/2014/main" id="{331911B1-5A3D-4670-A447-02529504B941}"/>
              </a:ext>
            </a:extLst>
          </p:cNvPr>
          <p:cNvSpPr/>
          <p:nvPr/>
        </p:nvSpPr>
        <p:spPr>
          <a:xfrm>
            <a:off x="10896453" y="1999184"/>
            <a:ext cx="1237713" cy="1804291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Jeśli po </a:t>
            </a:r>
            <a:b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czerwca 2022r. uruchomisz kocioł na paliwa stałe, możesz w nim palić węglem tylko do </a:t>
            </a:r>
            <a:b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 grudnia 2027 r.!</a:t>
            </a:r>
          </a:p>
        </p:txBody>
      </p:sp>
      <p:cxnSp>
        <p:nvCxnSpPr>
          <p:cNvPr id="108" name="Łącznik prosty ze strzałką 107">
            <a:extLst>
              <a:ext uri="{FF2B5EF4-FFF2-40B4-BE49-F238E27FC236}">
                <a16:creationId xmlns:a16="http://schemas.microsoft.com/office/drawing/2014/main" id="{9FD62097-CFA3-4FF8-8ACE-45FABC3A02CD}"/>
              </a:ext>
            </a:extLst>
          </p:cNvPr>
          <p:cNvCxnSpPr>
            <a:cxnSpLocks/>
            <a:stCxn id="107" idx="1"/>
          </p:cNvCxnSpPr>
          <p:nvPr/>
        </p:nvCxnSpPr>
        <p:spPr>
          <a:xfrm flipH="1">
            <a:off x="10283659" y="2901330"/>
            <a:ext cx="612794" cy="33321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9" name="Obraz 108">
            <a:extLst>
              <a:ext uri="{FF2B5EF4-FFF2-40B4-BE49-F238E27FC236}">
                <a16:creationId xmlns:a16="http://schemas.microsoft.com/office/drawing/2014/main" id="{BDB340C4-6C6C-49FF-A697-71EBC3A90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38" y="5727141"/>
            <a:ext cx="444449" cy="444449"/>
          </a:xfrm>
          <a:prstGeom prst="rect">
            <a:avLst/>
          </a:prstGeom>
        </p:spPr>
      </p:pic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B7583AF2-C468-462A-9333-E3AEF208E5E9}"/>
              </a:ext>
            </a:extLst>
          </p:cNvPr>
          <p:cNvSpPr txBox="1"/>
          <p:nvPr/>
        </p:nvSpPr>
        <p:spPr>
          <a:xfrm>
            <a:off x="0" y="108303"/>
            <a:ext cx="2770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rgbClr val="008AD1"/>
                </a:solidFill>
                <a:latin typeface="Calibri" panose="020F0502020204030204"/>
              </a:rPr>
              <a:t>Uchwała antysmogowa </a:t>
            </a:r>
            <a:br>
              <a:rPr lang="pl-PL" sz="3200" b="1" dirty="0">
                <a:solidFill>
                  <a:srgbClr val="008AD1"/>
                </a:solidFill>
                <a:latin typeface="Calibri" panose="020F0502020204030204"/>
              </a:rPr>
            </a:br>
            <a:r>
              <a:rPr lang="pl-PL" sz="3200" b="1" dirty="0">
                <a:solidFill>
                  <a:srgbClr val="008AD1"/>
                </a:solidFill>
                <a:latin typeface="Calibri" panose="020F0502020204030204"/>
              </a:rPr>
              <a:t>i jej zmiana</a:t>
            </a:r>
          </a:p>
        </p:txBody>
      </p:sp>
    </p:spTree>
    <p:extLst>
      <p:ext uri="{BB962C8B-B14F-4D97-AF65-F5344CB8AC3E}">
        <p14:creationId xmlns:p14="http://schemas.microsoft.com/office/powerpoint/2010/main" val="140395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37686E6-B88C-4088-936A-5590637D0704}"/>
              </a:ext>
            </a:extLst>
          </p:cNvPr>
          <p:cNvSpPr txBox="1"/>
          <p:nvPr/>
        </p:nvSpPr>
        <p:spPr>
          <a:xfrm>
            <a:off x="0" y="43757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Dziękuję za uwagę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917FAD1-0FBC-4BA4-898E-E3B00345E4EA}"/>
              </a:ext>
            </a:extLst>
          </p:cNvPr>
          <p:cNvSpPr/>
          <p:nvPr/>
        </p:nvSpPr>
        <p:spPr>
          <a:xfrm>
            <a:off x="498904" y="1584960"/>
            <a:ext cx="6833714" cy="3439885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FE6908E-9895-45BC-A736-24991918B7A0}"/>
              </a:ext>
            </a:extLst>
          </p:cNvPr>
          <p:cNvSpPr txBox="1"/>
          <p:nvPr/>
        </p:nvSpPr>
        <p:spPr>
          <a:xfrm>
            <a:off x="966952" y="1920661"/>
            <a:ext cx="63656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Masz pytania?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Napisz: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  <a:hlinkClick r:id="rId4"/>
              </a:rPr>
              <a:t>powietrze@mazovia.pl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dirty="0">
              <a:solidFill>
                <a:schemeClr val="accent1">
                  <a:lumMod val="50000"/>
                </a:schemeClr>
              </a:solidFill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Zadzwoń:</a:t>
            </a:r>
          </a:p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tel. (22) 59-79-481</a:t>
            </a:r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6B6F25B-71BB-4AF7-BD88-0878A25AD2DE}"/>
              </a:ext>
            </a:extLst>
          </p:cNvPr>
          <p:cNvSpPr/>
          <p:nvPr/>
        </p:nvSpPr>
        <p:spPr>
          <a:xfrm>
            <a:off x="1438272" y="3784543"/>
            <a:ext cx="742780" cy="742780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8" b="89844" l="9961" r="89844">
                          <a14:foregroundMark x1="61328" y1="8203" x2="20313" y2="9375"/>
                          <a14:foregroundMark x1="55078" y1="3125" x2="26367" y2="4102"/>
                          <a14:foregroundMark x1="50000" y1="7227" x2="24414" y2="21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85D5EC65-AF24-4826-891A-0C5AA65F5ABC}"/>
              </a:ext>
            </a:extLst>
          </p:cNvPr>
          <p:cNvSpPr/>
          <p:nvPr/>
        </p:nvSpPr>
        <p:spPr>
          <a:xfrm>
            <a:off x="1438272" y="2674046"/>
            <a:ext cx="742780" cy="74552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D129ADA-2402-45DB-98BC-19CC9EC6CA55}"/>
              </a:ext>
            </a:extLst>
          </p:cNvPr>
          <p:cNvSpPr/>
          <p:nvPr/>
        </p:nvSpPr>
        <p:spPr>
          <a:xfrm>
            <a:off x="10925918" y="6642556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EA3B8F53-6100-4AE0-9B15-9C008CEE78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1584960"/>
            <a:ext cx="3434032" cy="34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8EBE76F-F38B-4F97-887F-0D626551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2</a:t>
            </a:fld>
            <a:endParaRPr lang="pl-PL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5351610-2AC8-4D1A-87F5-C2D310F49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39870"/>
              </p:ext>
            </p:extLst>
          </p:nvPr>
        </p:nvGraphicFramePr>
        <p:xfrm>
          <a:off x="-329024" y="923228"/>
          <a:ext cx="5805150" cy="473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9C80704-1F36-4707-B49E-05631C889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087057"/>
              </p:ext>
            </p:extLst>
          </p:nvPr>
        </p:nvGraphicFramePr>
        <p:xfrm>
          <a:off x="5635259" y="1156075"/>
          <a:ext cx="6590987" cy="445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AB94ECF-2DE5-42D1-B801-2DF68FAC4AAB}"/>
              </a:ext>
            </a:extLst>
          </p:cNvPr>
          <p:cNvSpPr txBox="1"/>
          <p:nvPr/>
        </p:nvSpPr>
        <p:spPr>
          <a:xfrm>
            <a:off x="0" y="10830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008A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powietrza na Mazowszu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034945-B2D3-4A3B-A93C-B891E5E06BD3}"/>
              </a:ext>
            </a:extLst>
          </p:cNvPr>
          <p:cNvSpPr txBox="1"/>
          <p:nvPr/>
        </p:nvSpPr>
        <p:spPr>
          <a:xfrm>
            <a:off x="6618515" y="4206239"/>
            <a:ext cx="112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ROJP</a:t>
            </a:r>
          </a:p>
          <a:p>
            <a:r>
              <a:rPr lang="pl-PL" sz="2400" dirty="0"/>
              <a:t>2021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93B1D69-62BF-413E-BAAE-BE88D4041E5F}"/>
              </a:ext>
            </a:extLst>
          </p:cNvPr>
          <p:cNvSpPr/>
          <p:nvPr/>
        </p:nvSpPr>
        <p:spPr>
          <a:xfrm>
            <a:off x="10930699" y="6673974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357433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3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Działania naprawcze POP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ostokąt zaokrąglony 13">
            <a:extLst>
              <a:ext uri="{FF2B5EF4-FFF2-40B4-BE49-F238E27FC236}">
                <a16:creationId xmlns:a16="http://schemas.microsoft.com/office/drawing/2014/main" id="{AA8356CB-567A-43BF-9EC1-94CFEA47EA9C}"/>
              </a:ext>
            </a:extLst>
          </p:cNvPr>
          <p:cNvSpPr/>
          <p:nvPr/>
        </p:nvSpPr>
        <p:spPr>
          <a:xfrm>
            <a:off x="7906578" y="1425406"/>
            <a:ext cx="3971896" cy="389518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2">
            <a:extLst>
              <a:ext uri="{FF2B5EF4-FFF2-40B4-BE49-F238E27FC236}">
                <a16:creationId xmlns:a16="http://schemas.microsoft.com/office/drawing/2014/main" id="{7D2DF031-92A5-4E54-8EAD-E592A68FCA7A}"/>
              </a:ext>
            </a:extLst>
          </p:cNvPr>
          <p:cNvSpPr/>
          <p:nvPr/>
        </p:nvSpPr>
        <p:spPr>
          <a:xfrm>
            <a:off x="315847" y="1425406"/>
            <a:ext cx="7134621" cy="389518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D7CD192-A3F0-4B17-89F5-9BF1825A6EB2}"/>
              </a:ext>
            </a:extLst>
          </p:cNvPr>
          <p:cNvSpPr/>
          <p:nvPr/>
        </p:nvSpPr>
        <p:spPr>
          <a:xfrm>
            <a:off x="487651" y="1444328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1BE32EE-C87B-40DA-A550-2F73BB4309FA}"/>
              </a:ext>
            </a:extLst>
          </p:cNvPr>
          <p:cNvGrpSpPr/>
          <p:nvPr/>
        </p:nvGrpSpPr>
        <p:grpSpPr>
          <a:xfrm>
            <a:off x="3900754" y="2214424"/>
            <a:ext cx="3200400" cy="2763130"/>
            <a:chOff x="3688213" y="3041422"/>
            <a:chExt cx="3200400" cy="2763130"/>
          </a:xfrm>
        </p:grpSpPr>
        <p:sp>
          <p:nvSpPr>
            <p:cNvPr id="22" name="Znak plus 21">
              <a:extLst>
                <a:ext uri="{FF2B5EF4-FFF2-40B4-BE49-F238E27FC236}">
                  <a16:creationId xmlns:a16="http://schemas.microsoft.com/office/drawing/2014/main" id="{4E6E5A21-9648-409F-B0B0-1B651AB8FA61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F43B697D-1AF3-4178-8443-FECB2BEB52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5305327"/>
                </p:ext>
              </p:extLst>
            </p:nvPr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aphicFrame>
        <p:nvGraphicFramePr>
          <p:cNvPr id="24" name="Symbol zastępczy zawartości 5">
            <a:extLst>
              <a:ext uri="{FF2B5EF4-FFF2-40B4-BE49-F238E27FC236}">
                <a16:creationId xmlns:a16="http://schemas.microsoft.com/office/drawing/2014/main" id="{A1FBABA7-2B2B-40DB-9396-00C71E544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293767"/>
              </p:ext>
            </p:extLst>
          </p:nvPr>
        </p:nvGraphicFramePr>
        <p:xfrm>
          <a:off x="487651" y="1710140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B4AC07D3-8B89-4AE5-91DF-9D8F9090E340}"/>
              </a:ext>
            </a:extLst>
          </p:cNvPr>
          <p:cNvSpPr/>
          <p:nvPr/>
        </p:nvSpPr>
        <p:spPr>
          <a:xfrm>
            <a:off x="8066354" y="4018199"/>
            <a:ext cx="3652344" cy="11241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cs typeface="Arial"/>
              </a:rPr>
              <a:t>Zwiększenie powierzchni zieleni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9AF2539D-1A6F-4EDD-9ABA-0C0D0D524067}"/>
              </a:ext>
            </a:extLst>
          </p:cNvPr>
          <p:cNvSpPr/>
          <p:nvPr/>
        </p:nvSpPr>
        <p:spPr>
          <a:xfrm>
            <a:off x="8066354" y="1494740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gmin, w których </a:t>
            </a:r>
            <a:r>
              <a:rPr lang="pl-PL" sz="2350" dirty="0">
                <a:cs typeface="Arial"/>
              </a:rPr>
              <a:t>wymiana kotłów nie przyniesie wystarczającego efektu ekologicznego, 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6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4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-3" y="-59477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8AD1"/>
                </a:solidFill>
                <a:latin typeface="Calibri" panose="020F0502020204030204"/>
              </a:rPr>
              <a:t>Harmonogram działań naprawczych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B6C807D-BEC6-4104-8579-2A0EB256CE8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/>
          <a:stretch/>
        </p:blipFill>
        <p:spPr bwMode="auto">
          <a:xfrm>
            <a:off x="1048475" y="1132485"/>
            <a:ext cx="10095046" cy="4376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3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5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rgbClr val="008AD1"/>
                </a:solidFill>
                <a:latin typeface="Calibri" panose="020F0502020204030204"/>
              </a:rPr>
              <a:t>Ograniczenie niskiej emisji – wymiana źródeł ciepła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78886A76-48CF-4722-BE5D-A92637F6BB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2454120"/>
              </p:ext>
            </p:extLst>
          </p:nvPr>
        </p:nvGraphicFramePr>
        <p:xfrm>
          <a:off x="1315322" y="1291905"/>
          <a:ext cx="9561353" cy="190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3386204-578A-4643-8CEA-578E70B02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306022"/>
              </p:ext>
            </p:extLst>
          </p:nvPr>
        </p:nvGraphicFramePr>
        <p:xfrm>
          <a:off x="142612" y="3119268"/>
          <a:ext cx="11906774" cy="253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2230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6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rgbClr val="008AD1"/>
                </a:solidFill>
                <a:latin typeface="Calibri" panose="020F0502020204030204"/>
              </a:rPr>
              <a:t>Edukacja ekologiczna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Symbol zastępczy zawartości 6">
            <a:extLst>
              <a:ext uri="{FF2B5EF4-FFF2-40B4-BE49-F238E27FC236}">
                <a16:creationId xmlns:a16="http://schemas.microsoft.com/office/drawing/2014/main" id="{1A2291CA-A8D0-416A-909A-F52C60D6E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00108"/>
              </p:ext>
            </p:extLst>
          </p:nvPr>
        </p:nvGraphicFramePr>
        <p:xfrm>
          <a:off x="571849" y="1011546"/>
          <a:ext cx="11048300" cy="16678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75944">
                  <a:extLst>
                    <a:ext uri="{9D8B030D-6E8A-4147-A177-3AD203B41FA5}">
                      <a16:colId xmlns:a16="http://schemas.microsoft.com/office/drawing/2014/main" val="1256596261"/>
                    </a:ext>
                  </a:extLst>
                </a:gridCol>
                <a:gridCol w="5572356">
                  <a:extLst>
                    <a:ext uri="{9D8B030D-6E8A-4147-A177-3AD203B41FA5}">
                      <a16:colId xmlns:a16="http://schemas.microsoft.com/office/drawing/2014/main" val="1152878818"/>
                    </a:ext>
                  </a:extLst>
                </a:gridCol>
              </a:tblGrid>
              <a:tr h="239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512994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&gt;100 000 osób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minimum 5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751805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&gt;50 000 ÷ 100 000 osób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minimum 4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517282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</a:rPr>
                        <a:t>&gt;25 000 ÷ 50 000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minimum 3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902224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</a:rPr>
                        <a:t>&gt;10 000 ÷ 25 000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minimum 2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229111"/>
                  </a:ext>
                </a:extLst>
              </a:tr>
              <a:tr h="23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</a:rPr>
                        <a:t>≤10 000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</a:rPr>
                        <a:t>minimum 1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23652"/>
                  </a:ext>
                </a:extLst>
              </a:tr>
            </a:tbl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B3EEE6-733A-4FFA-AE98-666431F5A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722470"/>
              </p:ext>
            </p:extLst>
          </p:nvPr>
        </p:nvGraphicFramePr>
        <p:xfrm>
          <a:off x="127231" y="3330429"/>
          <a:ext cx="11937535" cy="205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355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7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rgbClr val="008AD1"/>
                </a:solidFill>
                <a:latin typeface="Calibri" panose="020F0502020204030204"/>
              </a:rPr>
              <a:t>Kontrola przestrzegania przepisów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7B11B09-00F6-4A27-AC8A-51C3092B8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212830"/>
              </p:ext>
            </p:extLst>
          </p:nvPr>
        </p:nvGraphicFramePr>
        <p:xfrm>
          <a:off x="133307" y="1011546"/>
          <a:ext cx="4980272" cy="479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D7F8D0E-E410-4100-A7D5-EEEE0C378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285889"/>
              </p:ext>
            </p:extLst>
          </p:nvPr>
        </p:nvGraphicFramePr>
        <p:xfrm>
          <a:off x="5461686" y="877744"/>
          <a:ext cx="6534571" cy="492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5815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8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8AD1"/>
                </a:solidFill>
                <a:latin typeface="Calibri" panose="020F0502020204030204"/>
              </a:rPr>
              <a:t>Czyszczenie ulic na mokro – dla wybranych gmin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A69AD62-1259-4955-A1DC-49F98C5DB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211269"/>
              </p:ext>
            </p:extLst>
          </p:nvPr>
        </p:nvGraphicFramePr>
        <p:xfrm>
          <a:off x="216423" y="983872"/>
          <a:ext cx="11759153" cy="246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7092100-6D6C-4376-AC23-4ED7CA0A6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888075"/>
              </p:ext>
            </p:extLst>
          </p:nvPr>
        </p:nvGraphicFramePr>
        <p:xfrm>
          <a:off x="108210" y="3586267"/>
          <a:ext cx="11975577" cy="228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0690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2DF07E42-2C91-4E8F-BDF7-F98CACBE8265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8A9D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92C6EC-3529-4924-98C5-76FABD3FDFE8}"/>
              </a:ext>
            </a:extLst>
          </p:cNvPr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8A9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176BC96-8715-4236-906A-75478B6C7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1" y="6004046"/>
            <a:ext cx="1331037" cy="720151"/>
          </a:xfrm>
          <a:prstGeom prst="rect">
            <a:avLst/>
          </a:prstGeom>
        </p:spPr>
      </p:pic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36402E2-D9F7-4C7F-B6CB-61D219A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C4B1-A73C-489D-95AB-1D9FA2BE2476}" type="slidenum">
              <a:rPr lang="pl-PL" smtClean="0"/>
              <a:t>9</a:t>
            </a:fld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2D4FE0-121C-461D-866C-844F437AB79E}"/>
              </a:ext>
            </a:extLst>
          </p:cNvPr>
          <p:cNvSpPr txBox="1"/>
          <p:nvPr/>
        </p:nvSpPr>
        <p:spPr>
          <a:xfrm>
            <a:off x="0" y="108303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8AD1"/>
                </a:solidFill>
                <a:latin typeface="Calibri" panose="020F0502020204030204"/>
              </a:rPr>
              <a:t>Zwiększenie powierzchni zieleni – dla wybranych gmin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8A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Symbol zastępczy zawartości 14">
            <a:extLst>
              <a:ext uri="{FF2B5EF4-FFF2-40B4-BE49-F238E27FC236}">
                <a16:creationId xmlns:a16="http://schemas.microsoft.com/office/drawing/2014/main" id="{DEC8065F-8A94-46F5-B2C9-72960BE5A509}"/>
              </a:ext>
            </a:extLst>
          </p:cNvPr>
          <p:cNvGraphicFramePr>
            <a:graphicFrameLocks/>
          </p:cNvGraphicFramePr>
          <p:nvPr/>
        </p:nvGraphicFramePr>
        <p:xfrm>
          <a:off x="513455" y="1390445"/>
          <a:ext cx="11165085" cy="120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3FF9538-A912-4D82-9339-C8D84BD59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716768"/>
              </p:ext>
            </p:extLst>
          </p:nvPr>
        </p:nvGraphicFramePr>
        <p:xfrm>
          <a:off x="137490" y="2841513"/>
          <a:ext cx="11917017" cy="296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2696560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KW63D35FNNNZ-772405533-3883</_dlc_DocId>
    <_dlc_DocIdUrl xmlns="1dd5019b-cf2d-4e34-9b13-b0e47f661534">
      <Url>https://portal.umwm.local/departament/dgopzw/weop/_layouts/15/DocIdRedir.aspx?ID=KW63D35FNNNZ-772405533-3883</Url>
      <Description>KW63D35FNNNZ-772405533-3883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49f08c238c8f7821a4a35a01566120d4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0ecb5565cd8af93166351f0be6ffc524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352564-C065-4F2F-AA05-416BD7C148AA}"/>
</file>

<file path=customXml/itemProps2.xml><?xml version="1.0" encoding="utf-8"?>
<ds:datastoreItem xmlns:ds="http://schemas.openxmlformats.org/officeDocument/2006/customXml" ds:itemID="{E189B2F3-A6E0-42DA-8D79-1FE1C0868767}"/>
</file>

<file path=customXml/itemProps3.xml><?xml version="1.0" encoding="utf-8"?>
<ds:datastoreItem xmlns:ds="http://schemas.openxmlformats.org/officeDocument/2006/customXml" ds:itemID="{C211973F-BCF9-418F-AA30-BCF2CC39A879}"/>
</file>

<file path=customXml/itemProps4.xml><?xml version="1.0" encoding="utf-8"?>
<ds:datastoreItem xmlns:ds="http://schemas.openxmlformats.org/officeDocument/2006/customXml" ds:itemID="{F4DD7C68-6B29-4B7B-A698-A3972524C437}"/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2633</Words>
  <Application>Microsoft Office PowerPoint</Application>
  <PresentationFormat>Panoramiczny</PresentationFormat>
  <Paragraphs>334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1_Motyw pakietu Office</vt:lpstr>
      <vt:lpstr>Obowiązki gmin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Zawadzka Kamila (PZ)</dc:creator>
  <cp:lastModifiedBy>Zawadzka Kamila (PZ)</cp:lastModifiedBy>
  <cp:revision>130</cp:revision>
  <dcterms:created xsi:type="dcterms:W3CDTF">2021-12-09T12:08:23Z</dcterms:created>
  <dcterms:modified xsi:type="dcterms:W3CDTF">2022-07-07T06:42:25Z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a3145f03-97be-4142-a209-643a32d1269b</vt:lpwstr>
  </property>
</Properties>
</file>