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7"/>
  </p:notesMasterIdLst>
  <p:sldIdLst>
    <p:sldId id="256" r:id="rId5"/>
    <p:sldId id="625" r:id="rId6"/>
    <p:sldId id="257" r:id="rId7"/>
    <p:sldId id="457" r:id="rId8"/>
    <p:sldId id="458" r:id="rId9"/>
    <p:sldId id="459" r:id="rId10"/>
    <p:sldId id="527" r:id="rId11"/>
    <p:sldId id="470" r:id="rId12"/>
    <p:sldId id="624" r:id="rId13"/>
    <p:sldId id="627" r:id="rId14"/>
    <p:sldId id="626" r:id="rId15"/>
    <p:sldId id="629" r:id="rId16"/>
    <p:sldId id="460" r:id="rId17"/>
    <p:sldId id="630" r:id="rId18"/>
    <p:sldId id="631" r:id="rId19"/>
    <p:sldId id="632" r:id="rId20"/>
    <p:sldId id="469" r:id="rId21"/>
    <p:sldId id="580" r:id="rId22"/>
    <p:sldId id="467" r:id="rId23"/>
    <p:sldId id="468" r:id="rId24"/>
    <p:sldId id="472" r:id="rId25"/>
    <p:sldId id="471" r:id="rId26"/>
    <p:sldId id="474" r:id="rId27"/>
    <p:sldId id="498" r:id="rId28"/>
    <p:sldId id="514" r:id="rId29"/>
    <p:sldId id="497" r:id="rId30"/>
    <p:sldId id="581" r:id="rId31"/>
    <p:sldId id="633" r:id="rId32"/>
    <p:sldId id="476" r:id="rId33"/>
    <p:sldId id="477" r:id="rId34"/>
    <p:sldId id="479" r:id="rId35"/>
    <p:sldId id="519" r:id="rId36"/>
    <p:sldId id="478" r:id="rId37"/>
    <p:sldId id="520" r:id="rId38"/>
    <p:sldId id="480" r:id="rId39"/>
    <p:sldId id="634" r:id="rId40"/>
    <p:sldId id="635" r:id="rId41"/>
    <p:sldId id="482" r:id="rId42"/>
    <p:sldId id="483" r:id="rId43"/>
    <p:sldId id="521" r:id="rId44"/>
    <p:sldId id="522" r:id="rId45"/>
    <p:sldId id="636" r:id="rId46"/>
    <p:sldId id="488" r:id="rId47"/>
    <p:sldId id="637" r:id="rId48"/>
    <p:sldId id="638" r:id="rId49"/>
    <p:sldId id="639" r:id="rId50"/>
    <p:sldId id="640" r:id="rId51"/>
    <p:sldId id="493" r:id="rId52"/>
    <p:sldId id="641" r:id="rId53"/>
    <p:sldId id="605" r:id="rId54"/>
    <p:sldId id="606" r:id="rId55"/>
    <p:sldId id="608" r:id="rId56"/>
    <p:sldId id="607" r:id="rId57"/>
    <p:sldId id="609" r:id="rId58"/>
    <p:sldId id="391" r:id="rId59"/>
    <p:sldId id="642" r:id="rId60"/>
    <p:sldId id="643" r:id="rId61"/>
    <p:sldId id="644" r:id="rId62"/>
    <p:sldId id="645" r:id="rId63"/>
    <p:sldId id="614" r:id="rId64"/>
    <p:sldId id="646" r:id="rId65"/>
    <p:sldId id="613" r:id="rId66"/>
    <p:sldId id="647" r:id="rId67"/>
    <p:sldId id="648" r:id="rId68"/>
    <p:sldId id="649" r:id="rId69"/>
    <p:sldId id="536" r:id="rId70"/>
    <p:sldId id="602" r:id="rId71"/>
    <p:sldId id="591" r:id="rId72"/>
    <p:sldId id="485" r:id="rId73"/>
    <p:sldId id="615" r:id="rId74"/>
    <p:sldId id="650" r:id="rId75"/>
    <p:sldId id="612" r:id="rId76"/>
    <p:sldId id="538" r:id="rId77"/>
    <p:sldId id="539" r:id="rId78"/>
    <p:sldId id="540" r:id="rId79"/>
    <p:sldId id="541" r:id="rId80"/>
    <p:sldId id="542" r:id="rId81"/>
    <p:sldId id="617" r:id="rId82"/>
    <p:sldId id="618" r:id="rId83"/>
    <p:sldId id="551" r:id="rId84"/>
    <p:sldId id="619" r:id="rId85"/>
    <p:sldId id="620" r:id="rId86"/>
    <p:sldId id="621" r:id="rId87"/>
    <p:sldId id="557" r:id="rId88"/>
    <p:sldId id="558" r:id="rId89"/>
    <p:sldId id="556" r:id="rId90"/>
    <p:sldId id="560" r:id="rId91"/>
    <p:sldId id="561" r:id="rId92"/>
    <p:sldId id="563" r:id="rId93"/>
    <p:sldId id="564" r:id="rId94"/>
    <p:sldId id="565" r:id="rId95"/>
    <p:sldId id="651" r:id="rId9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19B50F2-EE41-40A4-A5EF-647CE1D27444}">
          <p14:sldIdLst>
            <p14:sldId id="256"/>
            <p14:sldId id="625"/>
          </p14:sldIdLst>
        </p14:section>
        <p14:section name="Wprowadzenie" id="{301925E2-5D8A-4DBC-AF80-E520F956A071}">
          <p14:sldIdLst>
            <p14:sldId id="257"/>
            <p14:sldId id="457"/>
            <p14:sldId id="458"/>
            <p14:sldId id="459"/>
            <p14:sldId id="527"/>
            <p14:sldId id="470"/>
            <p14:sldId id="624"/>
            <p14:sldId id="627"/>
            <p14:sldId id="626"/>
            <p14:sldId id="629"/>
            <p14:sldId id="460"/>
            <p14:sldId id="630"/>
            <p14:sldId id="631"/>
            <p14:sldId id="632"/>
            <p14:sldId id="469"/>
            <p14:sldId id="580"/>
          </p14:sldIdLst>
        </p14:section>
        <p14:section name="POP" id="{195AD928-9F48-43A1-BC42-519427726DB1}">
          <p14:sldIdLst>
            <p14:sldId id="467"/>
            <p14:sldId id="468"/>
            <p14:sldId id="472"/>
            <p14:sldId id="471"/>
            <p14:sldId id="474"/>
            <p14:sldId id="498"/>
            <p14:sldId id="514"/>
            <p14:sldId id="497"/>
          </p14:sldIdLst>
        </p14:section>
        <p14:section name="Uchwała antysmogowa" id="{284C4E63-C474-492C-8B8C-3B6A43C181C7}">
          <p14:sldIdLst>
            <p14:sldId id="581"/>
            <p14:sldId id="633"/>
            <p14:sldId id="476"/>
            <p14:sldId id="477"/>
            <p14:sldId id="479"/>
            <p14:sldId id="519"/>
            <p14:sldId id="478"/>
            <p14:sldId id="520"/>
            <p14:sldId id="480"/>
            <p14:sldId id="634"/>
            <p14:sldId id="635"/>
          </p14:sldIdLst>
        </p14:section>
        <p14:section name="Wprowadzanie do obrotu paliw stałych" id="{6488770B-8935-42E4-BF62-6D7288F01137}">
          <p14:sldIdLst>
            <p14:sldId id="482"/>
            <p14:sldId id="483"/>
            <p14:sldId id="521"/>
            <p14:sldId id="522"/>
          </p14:sldIdLst>
        </p14:section>
        <p14:section name="Kontrola palenisk" id="{B608E9CB-E3A2-42BA-ACD0-934D3A250E77}">
          <p14:sldIdLst>
            <p14:sldId id="636"/>
            <p14:sldId id="488"/>
            <p14:sldId id="637"/>
            <p14:sldId id="638"/>
            <p14:sldId id="639"/>
            <p14:sldId id="640"/>
            <p14:sldId id="493"/>
            <p14:sldId id="641"/>
            <p14:sldId id="605"/>
            <p14:sldId id="606"/>
            <p14:sldId id="608"/>
            <p14:sldId id="607"/>
            <p14:sldId id="609"/>
            <p14:sldId id="391"/>
          </p14:sldIdLst>
        </p14:section>
        <p14:section name="Odpady" id="{5A48AFA4-15E3-46FB-881C-9F3F5B78CD10}">
          <p14:sldIdLst>
            <p14:sldId id="642"/>
            <p14:sldId id="643"/>
            <p14:sldId id="644"/>
            <p14:sldId id="645"/>
          </p14:sldIdLst>
        </p14:section>
        <p14:section name="Sankcje" id="{844F4622-4E46-4628-ABA9-BE4060CF6761}">
          <p14:sldIdLst>
            <p14:sldId id="614"/>
            <p14:sldId id="646"/>
            <p14:sldId id="613"/>
            <p14:sldId id="647"/>
            <p14:sldId id="648"/>
            <p14:sldId id="649"/>
            <p14:sldId id="536"/>
            <p14:sldId id="602"/>
            <p14:sldId id="591"/>
            <p14:sldId id="485"/>
            <p14:sldId id="615"/>
            <p14:sldId id="650"/>
            <p14:sldId id="612"/>
            <p14:sldId id="538"/>
            <p14:sldId id="539"/>
            <p14:sldId id="540"/>
            <p14:sldId id="541"/>
            <p14:sldId id="542"/>
          </p14:sldIdLst>
        </p14:section>
        <p14:section name="Art. 363 POŚ" id="{3069C2C0-E61D-4F69-99C9-AE2E01192095}">
          <p14:sldIdLst>
            <p14:sldId id="617"/>
            <p14:sldId id="618"/>
            <p14:sldId id="551"/>
            <p14:sldId id="619"/>
            <p14:sldId id="620"/>
            <p14:sldId id="621"/>
          </p14:sldIdLst>
        </p14:section>
        <p14:section name="Przedsiębiorcy" id="{2E30EAFD-6514-4166-BC6F-53339B58EB37}">
          <p14:sldIdLst>
            <p14:sldId id="557"/>
            <p14:sldId id="558"/>
            <p14:sldId id="556"/>
            <p14:sldId id="560"/>
            <p14:sldId id="561"/>
          </p14:sldIdLst>
        </p14:section>
        <p14:section name="Plany miejscowe" id="{EDAF2D4C-240A-4897-BCD3-669000F59648}">
          <p14:sldIdLst>
            <p14:sldId id="563"/>
            <p14:sldId id="564"/>
            <p14:sldId id="565"/>
          </p14:sldIdLst>
        </p14:section>
        <p14:section name="Uwagi końcowe" id="{3899A43B-E95C-4C0C-8AD1-1BE6AD55D027}">
          <p14:sldIdLst>
            <p14:sldId id="6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A"/>
    <a:srgbClr val="FF9900"/>
    <a:srgbClr val="009DE0"/>
    <a:srgbClr val="549593"/>
    <a:srgbClr val="448941"/>
    <a:srgbClr val="A0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950CF-182E-401B-994C-9852F00E8A72}" v="207" dt="2023-09-06T11:53:26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microsoft.com/office/2016/11/relationships/changesInfo" Target="changesInfos/changesInfo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łosz Jakubowski" userId="3b486f07-e7b0-4257-8361-c78a8d33a414" providerId="ADAL" clId="{DC7435DD-30AD-4CBA-AF97-75DFD67D5A5C}"/>
    <pc:docChg chg="modSld">
      <pc:chgData name="Miłosz Jakubowski" userId="3b486f07-e7b0-4257-8361-c78a8d33a414" providerId="ADAL" clId="{DC7435DD-30AD-4CBA-AF97-75DFD67D5A5C}" dt="2022-10-12T10:44:10.289" v="1" actId="478"/>
      <pc:docMkLst>
        <pc:docMk/>
      </pc:docMkLst>
      <pc:sldChg chg="addSp delSp">
        <pc:chgData name="Miłosz Jakubowski" userId="3b486f07-e7b0-4257-8361-c78a8d33a414" providerId="ADAL" clId="{DC7435DD-30AD-4CBA-AF97-75DFD67D5A5C}" dt="2022-10-12T10:44:10.289" v="1" actId="478"/>
        <pc:sldMkLst>
          <pc:docMk/>
          <pc:sldMk cId="1571752591" sldId="256"/>
        </pc:sldMkLst>
        <pc:picChg chg="add del">
          <ac:chgData name="Miłosz Jakubowski" userId="3b486f07-e7b0-4257-8361-c78a8d33a414" providerId="ADAL" clId="{DC7435DD-30AD-4CBA-AF97-75DFD67D5A5C}" dt="2022-10-12T10:44:10.289" v="1" actId="478"/>
          <ac:picMkLst>
            <pc:docMk/>
            <pc:sldMk cId="1571752591" sldId="256"/>
            <ac:picMk id="1026" creationId="{F54CA08D-78DA-05D3-B1A9-D4AFA9885DFC}"/>
          </ac:picMkLst>
        </pc:picChg>
      </pc:sldChg>
    </pc:docChg>
  </pc:docChgLst>
  <pc:docChgLst>
    <pc:chgData name="Adrian Chochoł" userId="066cdf33-2750-4b61-bbd6-637c62da946e" providerId="ADAL" clId="{A8B54A8C-CA2F-4B25-8AB2-977534F2936B}"/>
    <pc:docChg chg="undo custSel modSld">
      <pc:chgData name="Adrian Chochoł" userId="066cdf33-2750-4b61-bbd6-637c62da946e" providerId="ADAL" clId="{A8B54A8C-CA2F-4B25-8AB2-977534F2936B}" dt="2023-09-06T11:42:07.797" v="15" actId="2710"/>
      <pc:docMkLst>
        <pc:docMk/>
      </pc:docMkLst>
      <pc:sldChg chg="modSp mod">
        <pc:chgData name="Adrian Chochoł" userId="066cdf33-2750-4b61-bbd6-637c62da946e" providerId="ADAL" clId="{A8B54A8C-CA2F-4B25-8AB2-977534F2936B}" dt="2023-09-06T11:33:25.514" v="7" actId="1076"/>
        <pc:sldMkLst>
          <pc:docMk/>
          <pc:sldMk cId="1658263968" sldId="391"/>
        </pc:sldMkLst>
        <pc:picChg chg="mod">
          <ac:chgData name="Adrian Chochoł" userId="066cdf33-2750-4b61-bbd6-637c62da946e" providerId="ADAL" clId="{A8B54A8C-CA2F-4B25-8AB2-977534F2936B}" dt="2023-09-06T11:33:25.514" v="7" actId="1076"/>
          <ac:picMkLst>
            <pc:docMk/>
            <pc:sldMk cId="1658263968" sldId="391"/>
            <ac:picMk id="4" creationId="{F1C639ED-489F-1A4C-799D-692B348B239C}"/>
          </ac:picMkLst>
        </pc:picChg>
      </pc:sldChg>
      <pc:sldChg chg="modSp mod">
        <pc:chgData name="Adrian Chochoł" userId="066cdf33-2750-4b61-bbd6-637c62da946e" providerId="ADAL" clId="{A8B54A8C-CA2F-4B25-8AB2-977534F2936B}" dt="2023-09-06T10:55:26.128" v="1" actId="20577"/>
        <pc:sldMkLst>
          <pc:docMk/>
          <pc:sldMk cId="3167278618" sldId="469"/>
        </pc:sldMkLst>
        <pc:spChg chg="mod">
          <ac:chgData name="Adrian Chochoł" userId="066cdf33-2750-4b61-bbd6-637c62da946e" providerId="ADAL" clId="{A8B54A8C-CA2F-4B25-8AB2-977534F2936B}" dt="2023-09-06T10:55:26.128" v="1" actId="20577"/>
          <ac:spMkLst>
            <pc:docMk/>
            <pc:sldMk cId="3167278618" sldId="469"/>
            <ac:spMk id="2" creationId="{7BEEEC92-C213-4D10-B5F2-0A8A9DF7CF20}"/>
          </ac:spMkLst>
        </pc:spChg>
      </pc:sldChg>
      <pc:sldChg chg="modSp mod">
        <pc:chgData name="Adrian Chochoł" userId="066cdf33-2750-4b61-bbd6-637c62da946e" providerId="ADAL" clId="{A8B54A8C-CA2F-4B25-8AB2-977534F2936B}" dt="2023-09-06T11:25:53.699" v="3" actId="20577"/>
        <pc:sldMkLst>
          <pc:docMk/>
          <pc:sldMk cId="1325764476" sldId="488"/>
        </pc:sldMkLst>
        <pc:spChg chg="mod">
          <ac:chgData name="Adrian Chochoł" userId="066cdf33-2750-4b61-bbd6-637c62da946e" providerId="ADAL" clId="{A8B54A8C-CA2F-4B25-8AB2-977534F2936B}" dt="2023-09-06T11:25:53.699" v="3" actId="20577"/>
          <ac:spMkLst>
            <pc:docMk/>
            <pc:sldMk cId="1325764476" sldId="488"/>
            <ac:spMk id="3" creationId="{A8B4CC78-513F-4B23-B537-7B1A65A1AC18}"/>
          </ac:spMkLst>
        </pc:spChg>
      </pc:sldChg>
      <pc:sldChg chg="modSp mod">
        <pc:chgData name="Adrian Chochoł" userId="066cdf33-2750-4b61-bbd6-637c62da946e" providerId="ADAL" clId="{A8B54A8C-CA2F-4B25-8AB2-977534F2936B}" dt="2023-09-06T11:40:54.777" v="11" actId="2711"/>
        <pc:sldMkLst>
          <pc:docMk/>
          <pc:sldMk cId="3174399759" sldId="558"/>
        </pc:sldMkLst>
        <pc:spChg chg="mod">
          <ac:chgData name="Adrian Chochoł" userId="066cdf33-2750-4b61-bbd6-637c62da946e" providerId="ADAL" clId="{A8B54A8C-CA2F-4B25-8AB2-977534F2936B}" dt="2023-09-06T11:40:54.777" v="11" actId="2711"/>
          <ac:spMkLst>
            <pc:docMk/>
            <pc:sldMk cId="3174399759" sldId="558"/>
            <ac:spMk id="3" creationId="{5C3F46C5-9583-0FD6-E9DF-0135288A5B1D}"/>
          </ac:spMkLst>
        </pc:spChg>
      </pc:sldChg>
      <pc:sldChg chg="modSp mod">
        <pc:chgData name="Adrian Chochoł" userId="066cdf33-2750-4b61-bbd6-637c62da946e" providerId="ADAL" clId="{A8B54A8C-CA2F-4B25-8AB2-977534F2936B}" dt="2023-09-06T11:42:07.797" v="15" actId="2710"/>
        <pc:sldMkLst>
          <pc:docMk/>
          <pc:sldMk cId="2611518424" sldId="563"/>
        </pc:sldMkLst>
        <pc:spChg chg="mod">
          <ac:chgData name="Adrian Chochoł" userId="066cdf33-2750-4b61-bbd6-637c62da946e" providerId="ADAL" clId="{A8B54A8C-CA2F-4B25-8AB2-977534F2936B}" dt="2023-09-06T11:42:07.797" v="15" actId="2710"/>
          <ac:spMkLst>
            <pc:docMk/>
            <pc:sldMk cId="2611518424" sldId="563"/>
            <ac:spMk id="5" creationId="{C4A8B91F-F948-46BC-6547-0F58DB2E8A70}"/>
          </ac:spMkLst>
        </pc:spChg>
      </pc:sldChg>
      <pc:sldChg chg="modSp mod">
        <pc:chgData name="Adrian Chochoł" userId="066cdf33-2750-4b61-bbd6-637c62da946e" providerId="ADAL" clId="{A8B54A8C-CA2F-4B25-8AB2-977534F2936B}" dt="2023-09-06T11:34:56.122" v="9" actId="2711"/>
        <pc:sldMkLst>
          <pc:docMk/>
          <pc:sldMk cId="909361342" sldId="614"/>
        </pc:sldMkLst>
        <pc:spChg chg="mod">
          <ac:chgData name="Adrian Chochoł" userId="066cdf33-2750-4b61-bbd6-637c62da946e" providerId="ADAL" clId="{A8B54A8C-CA2F-4B25-8AB2-977534F2936B}" dt="2023-09-06T11:34:56.122" v="9" actId="2711"/>
          <ac:spMkLst>
            <pc:docMk/>
            <pc:sldMk cId="909361342" sldId="614"/>
            <ac:spMk id="3" creationId="{0386BDB0-D698-8A39-1BF8-967FBFE72BD0}"/>
          </ac:spMkLst>
        </pc:spChg>
      </pc:sldChg>
      <pc:sldChg chg="modSp mod">
        <pc:chgData name="Adrian Chochoł" userId="066cdf33-2750-4b61-bbd6-637c62da946e" providerId="ADAL" clId="{A8B54A8C-CA2F-4B25-8AB2-977534F2936B}" dt="2023-09-06T11:38:48.618" v="10" actId="2711"/>
        <pc:sldMkLst>
          <pc:docMk/>
          <pc:sldMk cId="2936448548" sldId="618"/>
        </pc:sldMkLst>
        <pc:spChg chg="mod">
          <ac:chgData name="Adrian Chochoł" userId="066cdf33-2750-4b61-bbd6-637c62da946e" providerId="ADAL" clId="{A8B54A8C-CA2F-4B25-8AB2-977534F2936B}" dt="2023-09-06T11:38:48.618" v="10" actId="2711"/>
          <ac:spMkLst>
            <pc:docMk/>
            <pc:sldMk cId="2936448548" sldId="618"/>
            <ac:spMk id="3" creationId="{3C1BC9DA-B854-94D7-B177-32CD5EAAF36E}"/>
          </ac:spMkLst>
        </pc:spChg>
      </pc:sldChg>
      <pc:sldChg chg="modSp mod">
        <pc:chgData name="Adrian Chochoł" userId="066cdf33-2750-4b61-bbd6-637c62da946e" providerId="ADAL" clId="{A8B54A8C-CA2F-4B25-8AB2-977534F2936B}" dt="2023-09-06T11:30:10.440" v="5" actId="27636"/>
        <pc:sldMkLst>
          <pc:docMk/>
          <pc:sldMk cId="1210071588" sldId="637"/>
        </pc:sldMkLst>
        <pc:spChg chg="mod">
          <ac:chgData name="Adrian Chochoł" userId="066cdf33-2750-4b61-bbd6-637c62da946e" providerId="ADAL" clId="{A8B54A8C-CA2F-4B25-8AB2-977534F2936B}" dt="2023-09-06T11:30:10.440" v="5" actId="27636"/>
          <ac:spMkLst>
            <pc:docMk/>
            <pc:sldMk cId="1210071588" sldId="637"/>
            <ac:spMk id="3" creationId="{D2798ECD-64AC-C033-4B52-010AF9BA48A2}"/>
          </ac:spMkLst>
        </pc:spChg>
      </pc:sldChg>
      <pc:sldChg chg="modSp mod">
        <pc:chgData name="Adrian Chochoł" userId="066cdf33-2750-4b61-bbd6-637c62da946e" providerId="ADAL" clId="{A8B54A8C-CA2F-4B25-8AB2-977534F2936B}" dt="2023-09-06T11:34:45.683" v="8" actId="114"/>
        <pc:sldMkLst>
          <pc:docMk/>
          <pc:sldMk cId="582020024" sldId="644"/>
        </pc:sldMkLst>
        <pc:spChg chg="mod">
          <ac:chgData name="Adrian Chochoł" userId="066cdf33-2750-4b61-bbd6-637c62da946e" providerId="ADAL" clId="{A8B54A8C-CA2F-4B25-8AB2-977534F2936B}" dt="2023-09-06T11:34:45.683" v="8" actId="114"/>
          <ac:spMkLst>
            <pc:docMk/>
            <pc:sldMk cId="582020024" sldId="644"/>
            <ac:spMk id="3" creationId="{052FECE2-34B3-4A75-8989-C91163A031AC}"/>
          </ac:spMkLst>
        </pc:spChg>
      </pc:sldChg>
    </pc:docChg>
  </pc:docChgLst>
  <pc:docChgLst>
    <pc:chgData name="Miłosz Jakubowski" userId="3b486f07-e7b0-4257-8361-c78a8d33a414" providerId="ADAL" clId="{4AC950CF-182E-401B-994C-9852F00E8A72}"/>
    <pc:docChg chg="undo redo custSel addSld delSld modSld sldOrd modMainMaster addSection modSection">
      <pc:chgData name="Miłosz Jakubowski" userId="3b486f07-e7b0-4257-8361-c78a8d33a414" providerId="ADAL" clId="{4AC950CF-182E-401B-994C-9852F00E8A72}" dt="2023-10-13T09:33:18.100" v="4283" actId="20577"/>
      <pc:docMkLst>
        <pc:docMk/>
      </pc:docMkLst>
      <pc:sldChg chg="addSp delSp modSp mod">
        <pc:chgData name="Miłosz Jakubowski" userId="3b486f07-e7b0-4257-8361-c78a8d33a414" providerId="ADAL" clId="{4AC950CF-182E-401B-994C-9852F00E8A72}" dt="2023-09-06T11:53:04.165" v="3816" actId="27636"/>
        <pc:sldMkLst>
          <pc:docMk/>
          <pc:sldMk cId="1571752591" sldId="256"/>
        </pc:sldMkLst>
        <pc:spChg chg="mod">
          <ac:chgData name="Miłosz Jakubowski" userId="3b486f07-e7b0-4257-8361-c78a8d33a414" providerId="ADAL" clId="{4AC950CF-182E-401B-994C-9852F00E8A72}" dt="2023-09-06T10:27:13.055" v="3732" actId="14100"/>
          <ac:spMkLst>
            <pc:docMk/>
            <pc:sldMk cId="1571752591" sldId="256"/>
            <ac:spMk id="2" creationId="{AE100FFA-50D5-42D4-9B94-17307A986922}"/>
          </ac:spMkLst>
        </pc:spChg>
        <pc:spChg chg="mod">
          <ac:chgData name="Miłosz Jakubowski" userId="3b486f07-e7b0-4257-8361-c78a8d33a414" providerId="ADAL" clId="{4AC950CF-182E-401B-994C-9852F00E8A72}" dt="2023-09-06T11:53:04.165" v="3816" actId="27636"/>
          <ac:spMkLst>
            <pc:docMk/>
            <pc:sldMk cId="1571752591" sldId="256"/>
            <ac:spMk id="3" creationId="{88D3516F-4A3A-4FE5-B08E-F303972D969F}"/>
          </ac:spMkLst>
        </pc:spChg>
        <pc:picChg chg="add del mod">
          <ac:chgData name="Miłosz Jakubowski" userId="3b486f07-e7b0-4257-8361-c78a8d33a414" providerId="ADAL" clId="{4AC950CF-182E-401B-994C-9852F00E8A72}" dt="2023-09-06T11:26:30.358" v="3739" actId="478"/>
          <ac:picMkLst>
            <pc:docMk/>
            <pc:sldMk cId="1571752591" sldId="256"/>
            <ac:picMk id="4" creationId="{A0CF53A4-8BFF-D193-88C8-1CBB71296114}"/>
          </ac:picMkLst>
        </pc:picChg>
        <pc:picChg chg="del">
          <ac:chgData name="Miłosz Jakubowski" userId="3b486f07-e7b0-4257-8361-c78a8d33a414" providerId="ADAL" clId="{4AC950CF-182E-401B-994C-9852F00E8A72}" dt="2023-08-31T09:51:15.767" v="22" actId="478"/>
          <ac:picMkLst>
            <pc:docMk/>
            <pc:sldMk cId="1571752591" sldId="256"/>
            <ac:picMk id="7" creationId="{43A4882B-7EE2-4257-94CE-1D3D605314FB}"/>
          </ac:picMkLst>
        </pc:picChg>
        <pc:picChg chg="mod">
          <ac:chgData name="Miłosz Jakubowski" userId="3b486f07-e7b0-4257-8361-c78a8d33a414" providerId="ADAL" clId="{4AC950CF-182E-401B-994C-9852F00E8A72}" dt="2023-09-06T11:26:51.843" v="3743" actId="1076"/>
          <ac:picMkLst>
            <pc:docMk/>
            <pc:sldMk cId="1571752591" sldId="256"/>
            <ac:picMk id="8" creationId="{180BB6EC-8AA1-45DF-9C37-4714E4BE1A6E}"/>
          </ac:picMkLst>
        </pc:picChg>
        <pc:picChg chg="mod">
          <ac:chgData name="Miłosz Jakubowski" userId="3b486f07-e7b0-4257-8361-c78a8d33a414" providerId="ADAL" clId="{4AC950CF-182E-401B-994C-9852F00E8A72}" dt="2023-09-06T11:26:34.560" v="3740" actId="14826"/>
          <ac:picMkLst>
            <pc:docMk/>
            <pc:sldMk cId="1571752591" sldId="256"/>
            <ac:picMk id="10" creationId="{E739907A-0329-4BF0-ABF2-1B3C49693930}"/>
          </ac:picMkLst>
        </pc:picChg>
        <pc:picChg chg="mod">
          <ac:chgData name="Miłosz Jakubowski" userId="3b486f07-e7b0-4257-8361-c78a8d33a414" providerId="ADAL" clId="{4AC950CF-182E-401B-994C-9852F00E8A72}" dt="2023-08-31T09:51:17.940" v="23" actId="1076"/>
          <ac:picMkLst>
            <pc:docMk/>
            <pc:sldMk cId="1571752591" sldId="256"/>
            <ac:picMk id="1026" creationId="{F54CA08D-78DA-05D3-B1A9-D4AFA9885DFC}"/>
          </ac:picMkLst>
        </pc:picChg>
      </pc:sldChg>
      <pc:sldChg chg="addSp delSp modSp mod">
        <pc:chgData name="Miłosz Jakubowski" userId="3b486f07-e7b0-4257-8361-c78a8d33a414" providerId="ADAL" clId="{4AC950CF-182E-401B-994C-9852F00E8A72}" dt="2023-08-31T09:49:09.820" v="6" actId="478"/>
        <pc:sldMkLst>
          <pc:docMk/>
          <pc:sldMk cId="3716433732" sldId="257"/>
        </pc:sldMkLst>
        <pc:spChg chg="add del mod">
          <ac:chgData name="Miłosz Jakubowski" userId="3b486f07-e7b0-4257-8361-c78a8d33a414" providerId="ADAL" clId="{4AC950CF-182E-401B-994C-9852F00E8A72}" dt="2023-08-31T09:49:09.820" v="6" actId="478"/>
          <ac:spMkLst>
            <pc:docMk/>
            <pc:sldMk cId="3716433732" sldId="257"/>
            <ac:spMk id="6" creationId="{BD72E19C-A62C-2D56-CAB0-EACCFC0E7594}"/>
          </ac:spMkLst>
        </pc:spChg>
        <pc:graphicFrameChg chg="del mod">
          <ac:chgData name="Miłosz Jakubowski" userId="3b486f07-e7b0-4257-8361-c78a8d33a414" providerId="ADAL" clId="{4AC950CF-182E-401B-994C-9852F00E8A72}" dt="2023-08-31T09:48:48.052" v="3" actId="478"/>
          <ac:graphicFrameMkLst>
            <pc:docMk/>
            <pc:sldMk cId="3716433732" sldId="257"/>
            <ac:graphicFrameMk id="5" creationId="{A33332D5-EC7A-44D4-8463-744A34C6A118}"/>
          </ac:graphicFrameMkLst>
        </pc:graphicFrameChg>
        <pc:graphicFrameChg chg="add mod">
          <ac:chgData name="Miłosz Jakubowski" userId="3b486f07-e7b0-4257-8361-c78a8d33a414" providerId="ADAL" clId="{4AC950CF-182E-401B-994C-9852F00E8A72}" dt="2023-08-31T09:49:04.443" v="5" actId="1076"/>
          <ac:graphicFrameMkLst>
            <pc:docMk/>
            <pc:sldMk cId="3716433732" sldId="257"/>
            <ac:graphicFrameMk id="7" creationId="{E6632B3C-5F45-F15A-0F44-8009A972FF95}"/>
          </ac:graphicFrameMkLst>
        </pc:graphicFrameChg>
      </pc:sldChg>
      <pc:sldChg chg="modSp add mod">
        <pc:chgData name="Miłosz Jakubowski" userId="3b486f07-e7b0-4257-8361-c78a8d33a414" providerId="ADAL" clId="{4AC950CF-182E-401B-994C-9852F00E8A72}" dt="2023-09-06T11:34:00.470" v="3778" actId="1076"/>
        <pc:sldMkLst>
          <pc:docMk/>
          <pc:sldMk cId="1658263968" sldId="391"/>
        </pc:sldMkLst>
        <pc:picChg chg="mod">
          <ac:chgData name="Miłosz Jakubowski" userId="3b486f07-e7b0-4257-8361-c78a8d33a414" providerId="ADAL" clId="{4AC950CF-182E-401B-994C-9852F00E8A72}" dt="2023-09-06T11:33:54.218" v="3777" actId="1076"/>
          <ac:picMkLst>
            <pc:docMk/>
            <pc:sldMk cId="1658263968" sldId="391"/>
            <ac:picMk id="4" creationId="{F1C639ED-489F-1A4C-799D-692B348B239C}"/>
          </ac:picMkLst>
        </pc:picChg>
        <pc:picChg chg="mod">
          <ac:chgData name="Miłosz Jakubowski" userId="3b486f07-e7b0-4257-8361-c78a8d33a414" providerId="ADAL" clId="{4AC950CF-182E-401B-994C-9852F00E8A72}" dt="2023-09-06T11:34:00.470" v="3778" actId="1076"/>
          <ac:picMkLst>
            <pc:docMk/>
            <pc:sldMk cId="1658263968" sldId="391"/>
            <ac:picMk id="5" creationId="{786739BC-16BE-4B64-39A8-558BC91AD6D0}"/>
          </ac:picMkLst>
        </pc:picChg>
      </pc:sldChg>
      <pc:sldChg chg="modTransition">
        <pc:chgData name="Miłosz Jakubowski" userId="3b486f07-e7b0-4257-8361-c78a8d33a414" providerId="ADAL" clId="{4AC950CF-182E-401B-994C-9852F00E8A72}" dt="2023-09-06T11:32:47.298" v="3773"/>
        <pc:sldMkLst>
          <pc:docMk/>
          <pc:sldMk cId="1356603589" sldId="457"/>
        </pc:sldMkLst>
      </pc:sldChg>
      <pc:sldChg chg="modSp mod">
        <pc:chgData name="Miłosz Jakubowski" userId="3b486f07-e7b0-4257-8361-c78a8d33a414" providerId="ADAL" clId="{4AC950CF-182E-401B-994C-9852F00E8A72}" dt="2023-08-31T09:49:30.605" v="14" actId="20577"/>
        <pc:sldMkLst>
          <pc:docMk/>
          <pc:sldMk cId="1871921409" sldId="458"/>
        </pc:sldMkLst>
        <pc:spChg chg="mod">
          <ac:chgData name="Miłosz Jakubowski" userId="3b486f07-e7b0-4257-8361-c78a8d33a414" providerId="ADAL" clId="{4AC950CF-182E-401B-994C-9852F00E8A72}" dt="2023-08-31T09:49:30.605" v="14" actId="20577"/>
          <ac:spMkLst>
            <pc:docMk/>
            <pc:sldMk cId="1871921409" sldId="458"/>
            <ac:spMk id="5" creationId="{D07CCBBC-26A7-43A5-A617-791EB2CCC3C3}"/>
          </ac:spMkLst>
        </pc:spChg>
      </pc:sldChg>
      <pc:sldChg chg="add">
        <pc:chgData name="Miłosz Jakubowski" userId="3b486f07-e7b0-4257-8361-c78a8d33a414" providerId="ADAL" clId="{4AC950CF-182E-401B-994C-9852F00E8A72}" dt="2023-08-31T09:49:47.878" v="15"/>
        <pc:sldMkLst>
          <pc:docMk/>
          <pc:sldMk cId="25766195" sldId="459"/>
        </pc:sldMkLst>
      </pc:sldChg>
      <pc:sldChg chg="modSp mod">
        <pc:chgData name="Miłosz Jakubowski" userId="3b486f07-e7b0-4257-8361-c78a8d33a414" providerId="ADAL" clId="{4AC950CF-182E-401B-994C-9852F00E8A72}" dt="2023-08-31T11:18:55.848" v="1326" actId="14826"/>
        <pc:sldMkLst>
          <pc:docMk/>
          <pc:sldMk cId="2958011354" sldId="460"/>
        </pc:sldMkLst>
        <pc:spChg chg="mod">
          <ac:chgData name="Miłosz Jakubowski" userId="3b486f07-e7b0-4257-8361-c78a8d33a414" providerId="ADAL" clId="{4AC950CF-182E-401B-994C-9852F00E8A72}" dt="2023-08-31T11:18:40.995" v="1325" actId="20577"/>
          <ac:spMkLst>
            <pc:docMk/>
            <pc:sldMk cId="2958011354" sldId="460"/>
            <ac:spMk id="5" creationId="{A44FFAE1-60FA-48F3-934F-96DE8C50EA29}"/>
          </ac:spMkLst>
        </pc:spChg>
        <pc:picChg chg="mod">
          <ac:chgData name="Miłosz Jakubowski" userId="3b486f07-e7b0-4257-8361-c78a8d33a414" providerId="ADAL" clId="{4AC950CF-182E-401B-994C-9852F00E8A72}" dt="2023-08-31T11:18:35.194" v="1317" actId="14826"/>
          <ac:picMkLst>
            <pc:docMk/>
            <pc:sldMk cId="2958011354" sldId="460"/>
            <ac:picMk id="3" creationId="{CF0ECD56-CFE9-F295-DF8D-315DEAC1D269}"/>
          </ac:picMkLst>
        </pc:picChg>
        <pc:picChg chg="mod">
          <ac:chgData name="Miłosz Jakubowski" userId="3b486f07-e7b0-4257-8361-c78a8d33a414" providerId="ADAL" clId="{4AC950CF-182E-401B-994C-9852F00E8A72}" dt="2023-08-31T11:18:55.848" v="1326" actId="14826"/>
          <ac:picMkLst>
            <pc:docMk/>
            <pc:sldMk cId="2958011354" sldId="460"/>
            <ac:picMk id="8" creationId="{8E675664-078A-C42B-3F4C-F7249231AA0D}"/>
          </ac:picMkLst>
        </pc:picChg>
      </pc:sldChg>
      <pc:sldChg chg="del">
        <pc:chgData name="Miłosz Jakubowski" userId="3b486f07-e7b0-4257-8361-c78a8d33a414" providerId="ADAL" clId="{4AC950CF-182E-401B-994C-9852F00E8A72}" dt="2023-08-31T11:28:51.063" v="1361" actId="47"/>
        <pc:sldMkLst>
          <pc:docMk/>
          <pc:sldMk cId="2574296172" sldId="464"/>
        </pc:sldMkLst>
      </pc:sldChg>
      <pc:sldChg chg="del">
        <pc:chgData name="Miłosz Jakubowski" userId="3b486f07-e7b0-4257-8361-c78a8d33a414" providerId="ADAL" clId="{4AC950CF-182E-401B-994C-9852F00E8A72}" dt="2023-08-31T13:43:50.256" v="1739" actId="47"/>
        <pc:sldMkLst>
          <pc:docMk/>
          <pc:sldMk cId="1308929796" sldId="465"/>
        </pc:sldMkLst>
      </pc:sldChg>
      <pc:sldChg chg="del">
        <pc:chgData name="Miłosz Jakubowski" userId="3b486f07-e7b0-4257-8361-c78a8d33a414" providerId="ADAL" clId="{4AC950CF-182E-401B-994C-9852F00E8A72}" dt="2023-08-31T13:46:12.897" v="1744" actId="47"/>
        <pc:sldMkLst>
          <pc:docMk/>
          <pc:sldMk cId="3307645781" sldId="466"/>
        </pc:sldMkLst>
      </pc:sldChg>
      <pc:sldChg chg="modSp mod">
        <pc:chgData name="Miłosz Jakubowski" userId="3b486f07-e7b0-4257-8361-c78a8d33a414" providerId="ADAL" clId="{4AC950CF-182E-401B-994C-9852F00E8A72}" dt="2023-09-06T11:53:04.219" v="3817" actId="27636"/>
        <pc:sldMkLst>
          <pc:docMk/>
          <pc:sldMk cId="3074971492" sldId="467"/>
        </pc:sldMkLst>
        <pc:spChg chg="mod">
          <ac:chgData name="Miłosz Jakubowski" userId="3b486f07-e7b0-4257-8361-c78a8d33a414" providerId="ADAL" clId="{4AC950CF-182E-401B-994C-9852F00E8A72}" dt="2023-09-06T11:53:04.219" v="3817" actId="27636"/>
          <ac:spMkLst>
            <pc:docMk/>
            <pc:sldMk cId="3074971492" sldId="467"/>
            <ac:spMk id="3" creationId="{A00C8B76-D247-49B5-A239-3854079CC105}"/>
          </ac:spMkLst>
        </pc:spChg>
      </pc:sldChg>
      <pc:sldChg chg="modSp mod">
        <pc:chgData name="Miłosz Jakubowski" userId="3b486f07-e7b0-4257-8361-c78a8d33a414" providerId="ADAL" clId="{4AC950CF-182E-401B-994C-9852F00E8A72}" dt="2023-08-31T12:50:03.706" v="1577" actId="27636"/>
        <pc:sldMkLst>
          <pc:docMk/>
          <pc:sldMk cId="4216879281" sldId="468"/>
        </pc:sldMkLst>
        <pc:spChg chg="mod">
          <ac:chgData name="Miłosz Jakubowski" userId="3b486f07-e7b0-4257-8361-c78a8d33a414" providerId="ADAL" clId="{4AC950CF-182E-401B-994C-9852F00E8A72}" dt="2023-08-31T12:50:03.706" v="1577" actId="27636"/>
          <ac:spMkLst>
            <pc:docMk/>
            <pc:sldMk cId="4216879281" sldId="468"/>
            <ac:spMk id="3" creationId="{91EAEAC1-3FD4-448B-A4E3-B909872E7721}"/>
          </ac:spMkLst>
        </pc:spChg>
      </pc:sldChg>
      <pc:sldChg chg="addSp delSp modSp mod">
        <pc:chgData name="Miłosz Jakubowski" userId="3b486f07-e7b0-4257-8361-c78a8d33a414" providerId="ADAL" clId="{4AC950CF-182E-401B-994C-9852F00E8A72}" dt="2023-09-06T10:54:58.765" v="3737" actId="20577"/>
        <pc:sldMkLst>
          <pc:docMk/>
          <pc:sldMk cId="3167278618" sldId="469"/>
        </pc:sldMkLst>
        <pc:spChg chg="mod">
          <ac:chgData name="Miłosz Jakubowski" userId="3b486f07-e7b0-4257-8361-c78a8d33a414" providerId="ADAL" clId="{4AC950CF-182E-401B-994C-9852F00E8A72}" dt="2023-09-06T10:54:58.765" v="3737" actId="20577"/>
          <ac:spMkLst>
            <pc:docMk/>
            <pc:sldMk cId="3167278618" sldId="469"/>
            <ac:spMk id="2" creationId="{7BEEEC92-C213-4D10-B5F2-0A8A9DF7CF20}"/>
          </ac:spMkLst>
        </pc:spChg>
        <pc:picChg chg="del">
          <ac:chgData name="Miłosz Jakubowski" userId="3b486f07-e7b0-4257-8361-c78a8d33a414" providerId="ADAL" clId="{4AC950CF-182E-401B-994C-9852F00E8A72}" dt="2023-08-31T11:24:28.194" v="1356" actId="478"/>
          <ac:picMkLst>
            <pc:docMk/>
            <pc:sldMk cId="3167278618" sldId="469"/>
            <ac:picMk id="5" creationId="{F1B0BF47-4EE0-4791-B53B-CCAED2D1F5E8}"/>
          </ac:picMkLst>
        </pc:picChg>
        <pc:picChg chg="add mod">
          <ac:chgData name="Miłosz Jakubowski" userId="3b486f07-e7b0-4257-8361-c78a8d33a414" providerId="ADAL" clId="{4AC950CF-182E-401B-994C-9852F00E8A72}" dt="2023-08-31T11:24:42.925" v="1359" actId="1076"/>
          <ac:picMkLst>
            <pc:docMk/>
            <pc:sldMk cId="3167278618" sldId="469"/>
            <ac:picMk id="6" creationId="{4581D8EC-7779-9360-73A2-E8F4439AE7E1}"/>
          </ac:picMkLst>
        </pc:picChg>
      </pc:sldChg>
      <pc:sldChg chg="modSp add mod ord">
        <pc:chgData name="Miłosz Jakubowski" userId="3b486f07-e7b0-4257-8361-c78a8d33a414" providerId="ADAL" clId="{4AC950CF-182E-401B-994C-9852F00E8A72}" dt="2023-09-13T10:35:42.289" v="3856" actId="20578"/>
        <pc:sldMkLst>
          <pc:docMk/>
          <pc:sldMk cId="3062888135" sldId="470"/>
        </pc:sldMkLst>
        <pc:graphicFrameChg chg="modGraphic">
          <ac:chgData name="Miłosz Jakubowski" userId="3b486f07-e7b0-4257-8361-c78a8d33a414" providerId="ADAL" clId="{4AC950CF-182E-401B-994C-9852F00E8A72}" dt="2023-08-31T10:10:24.048" v="837" actId="2711"/>
          <ac:graphicFrameMkLst>
            <pc:docMk/>
            <pc:sldMk cId="3062888135" sldId="470"/>
            <ac:graphicFrameMk id="4" creationId="{8FAB87C8-076C-119F-E772-BD9023955084}"/>
          </ac:graphicFrameMkLst>
        </pc:graphicFrameChg>
      </pc:sldChg>
      <pc:sldChg chg="modSp mod">
        <pc:chgData name="Miłosz Jakubowski" userId="3b486f07-e7b0-4257-8361-c78a8d33a414" providerId="ADAL" clId="{4AC950CF-182E-401B-994C-9852F00E8A72}" dt="2023-09-06T11:53:04.234" v="3818" actId="27636"/>
        <pc:sldMkLst>
          <pc:docMk/>
          <pc:sldMk cId="1391993011" sldId="472"/>
        </pc:sldMkLst>
        <pc:spChg chg="mod">
          <ac:chgData name="Miłosz Jakubowski" userId="3b486f07-e7b0-4257-8361-c78a8d33a414" providerId="ADAL" clId="{4AC950CF-182E-401B-994C-9852F00E8A72}" dt="2023-09-06T11:53:04.234" v="3818" actId="27636"/>
          <ac:spMkLst>
            <pc:docMk/>
            <pc:sldMk cId="1391993011" sldId="472"/>
            <ac:spMk id="3" creationId="{D72A61B6-F7E7-44AA-A96A-81D873454740}"/>
          </ac:spMkLst>
        </pc:spChg>
      </pc:sldChg>
      <pc:sldChg chg="modSp mod">
        <pc:chgData name="Miłosz Jakubowski" userId="3b486f07-e7b0-4257-8361-c78a8d33a414" providerId="ADAL" clId="{4AC950CF-182E-401B-994C-9852F00E8A72}" dt="2023-09-06T11:53:04.265" v="3819" actId="27636"/>
        <pc:sldMkLst>
          <pc:docMk/>
          <pc:sldMk cId="4033107727" sldId="474"/>
        </pc:sldMkLst>
        <pc:spChg chg="mod">
          <ac:chgData name="Miłosz Jakubowski" userId="3b486f07-e7b0-4257-8361-c78a8d33a414" providerId="ADAL" clId="{4AC950CF-182E-401B-994C-9852F00E8A72}" dt="2023-09-06T11:53:04.265" v="3819" actId="27636"/>
          <ac:spMkLst>
            <pc:docMk/>
            <pc:sldMk cId="4033107727" sldId="474"/>
            <ac:spMk id="3" creationId="{71AE2FFF-8D9C-4027-8148-53661AFD62DB}"/>
          </ac:spMkLst>
        </pc:spChg>
      </pc:sldChg>
      <pc:sldChg chg="modSp mod">
        <pc:chgData name="Miłosz Jakubowski" userId="3b486f07-e7b0-4257-8361-c78a8d33a414" providerId="ADAL" clId="{4AC950CF-182E-401B-994C-9852F00E8A72}" dt="2023-09-06T11:53:04.303" v="3821" actId="27636"/>
        <pc:sldMkLst>
          <pc:docMk/>
          <pc:sldMk cId="1386193678" sldId="477"/>
        </pc:sldMkLst>
        <pc:spChg chg="mod">
          <ac:chgData name="Miłosz Jakubowski" userId="3b486f07-e7b0-4257-8361-c78a8d33a414" providerId="ADAL" clId="{4AC950CF-182E-401B-994C-9852F00E8A72}" dt="2023-09-06T11:53:04.303" v="3821" actId="27636"/>
          <ac:spMkLst>
            <pc:docMk/>
            <pc:sldMk cId="1386193678" sldId="477"/>
            <ac:spMk id="3" creationId="{5AA938E0-BB57-4296-B6F0-3557801E237F}"/>
          </ac:spMkLst>
        </pc:spChg>
      </pc:sldChg>
      <pc:sldChg chg="modSp mod">
        <pc:chgData name="Miłosz Jakubowski" userId="3b486f07-e7b0-4257-8361-c78a8d33a414" providerId="ADAL" clId="{4AC950CF-182E-401B-994C-9852F00E8A72}" dt="2023-09-06T11:53:04.348" v="3823" actId="27636"/>
        <pc:sldMkLst>
          <pc:docMk/>
          <pc:sldMk cId="623093611" sldId="478"/>
        </pc:sldMkLst>
        <pc:spChg chg="mod">
          <ac:chgData name="Miłosz Jakubowski" userId="3b486f07-e7b0-4257-8361-c78a8d33a414" providerId="ADAL" clId="{4AC950CF-182E-401B-994C-9852F00E8A72}" dt="2023-09-06T11:53:04.348" v="3823" actId="27636"/>
          <ac:spMkLst>
            <pc:docMk/>
            <pc:sldMk cId="623093611" sldId="478"/>
            <ac:spMk id="3" creationId="{06D9C500-64F4-4782-9449-53403B7D7B7C}"/>
          </ac:spMkLst>
        </pc:spChg>
      </pc:sldChg>
      <pc:sldChg chg="modSp mod">
        <pc:chgData name="Miłosz Jakubowski" userId="3b486f07-e7b0-4257-8361-c78a8d33a414" providerId="ADAL" clId="{4AC950CF-182E-401B-994C-9852F00E8A72}" dt="2023-10-13T09:33:18.100" v="4283" actId="20577"/>
        <pc:sldMkLst>
          <pc:docMk/>
          <pc:sldMk cId="2473375804" sldId="479"/>
        </pc:sldMkLst>
        <pc:spChg chg="mod">
          <ac:chgData name="Miłosz Jakubowski" userId="3b486f07-e7b0-4257-8361-c78a8d33a414" providerId="ADAL" clId="{4AC950CF-182E-401B-994C-9852F00E8A72}" dt="2023-10-13T09:33:18.100" v="4283" actId="20577"/>
          <ac:spMkLst>
            <pc:docMk/>
            <pc:sldMk cId="2473375804" sldId="479"/>
            <ac:spMk id="3" creationId="{E62C0794-D940-42B4-9EE0-96F72F41C3B6}"/>
          </ac:spMkLst>
        </pc:spChg>
      </pc:sldChg>
      <pc:sldChg chg="modSp mod">
        <pc:chgData name="Miłosz Jakubowski" userId="3b486f07-e7b0-4257-8361-c78a8d33a414" providerId="ADAL" clId="{4AC950CF-182E-401B-994C-9852F00E8A72}" dt="2023-09-13T10:38:43.543" v="4245" actId="20577"/>
        <pc:sldMkLst>
          <pc:docMk/>
          <pc:sldMk cId="4161154762" sldId="480"/>
        </pc:sldMkLst>
        <pc:graphicFrameChg chg="modGraphic">
          <ac:chgData name="Miłosz Jakubowski" userId="3b486f07-e7b0-4257-8361-c78a8d33a414" providerId="ADAL" clId="{4AC950CF-182E-401B-994C-9852F00E8A72}" dt="2023-09-13T10:38:43.543" v="4245" actId="20577"/>
          <ac:graphicFrameMkLst>
            <pc:docMk/>
            <pc:sldMk cId="4161154762" sldId="480"/>
            <ac:graphicFrameMk id="5" creationId="{270ABED3-E8C5-49FF-BA27-5D5D5D4A973A}"/>
          </ac:graphicFrameMkLst>
        </pc:graphicFrameChg>
      </pc:sldChg>
      <pc:sldChg chg="del">
        <pc:chgData name="Miłosz Jakubowski" userId="3b486f07-e7b0-4257-8361-c78a8d33a414" providerId="ADAL" clId="{4AC950CF-182E-401B-994C-9852F00E8A72}" dt="2023-08-31T16:22:24.306" v="3702" actId="47"/>
        <pc:sldMkLst>
          <pc:docMk/>
          <pc:sldMk cId="3632363326" sldId="481"/>
        </pc:sldMkLst>
      </pc:sldChg>
      <pc:sldChg chg="ord">
        <pc:chgData name="Miłosz Jakubowski" userId="3b486f07-e7b0-4257-8361-c78a8d33a414" providerId="ADAL" clId="{4AC950CF-182E-401B-994C-9852F00E8A72}" dt="2023-08-31T14:02:39.157" v="1752" actId="20578"/>
        <pc:sldMkLst>
          <pc:docMk/>
          <pc:sldMk cId="1196673477" sldId="482"/>
        </pc:sldMkLst>
      </pc:sldChg>
      <pc:sldChg chg="modSp mod">
        <pc:chgData name="Miłosz Jakubowski" userId="3b486f07-e7b0-4257-8361-c78a8d33a414" providerId="ADAL" clId="{4AC950CF-182E-401B-994C-9852F00E8A72}" dt="2023-09-06T11:53:04.447" v="3827" actId="27636"/>
        <pc:sldMkLst>
          <pc:docMk/>
          <pc:sldMk cId="4072959227" sldId="483"/>
        </pc:sldMkLst>
        <pc:spChg chg="mod">
          <ac:chgData name="Miłosz Jakubowski" userId="3b486f07-e7b0-4257-8361-c78a8d33a414" providerId="ADAL" clId="{4AC950CF-182E-401B-994C-9852F00E8A72}" dt="2023-09-06T11:53:04.447" v="3827" actId="27636"/>
          <ac:spMkLst>
            <pc:docMk/>
            <pc:sldMk cId="4072959227" sldId="483"/>
            <ac:spMk id="3" creationId="{A9CCADB2-BD7D-4740-B256-D041935F4149}"/>
          </ac:spMkLst>
        </pc:spChg>
      </pc:sldChg>
      <pc:sldChg chg="del">
        <pc:chgData name="Miłosz Jakubowski" userId="3b486f07-e7b0-4257-8361-c78a8d33a414" providerId="ADAL" clId="{4AC950CF-182E-401B-994C-9852F00E8A72}" dt="2023-08-31T16:24:40.369" v="3722" actId="47"/>
        <pc:sldMkLst>
          <pc:docMk/>
          <pc:sldMk cId="1157144820" sldId="484"/>
        </pc:sldMkLst>
      </pc:sldChg>
      <pc:sldChg chg="del">
        <pc:chgData name="Miłosz Jakubowski" userId="3b486f07-e7b0-4257-8361-c78a8d33a414" providerId="ADAL" clId="{4AC950CF-182E-401B-994C-9852F00E8A72}" dt="2023-08-31T15:31:29.157" v="3413" actId="47"/>
        <pc:sldMkLst>
          <pc:docMk/>
          <pc:sldMk cId="542365195" sldId="485"/>
        </pc:sldMkLst>
      </pc:sldChg>
      <pc:sldChg chg="modSp add mod">
        <pc:chgData name="Miłosz Jakubowski" userId="3b486f07-e7b0-4257-8361-c78a8d33a414" providerId="ADAL" clId="{4AC950CF-182E-401B-994C-9852F00E8A72}" dt="2023-09-06T11:53:04.766" v="3836" actId="27636"/>
        <pc:sldMkLst>
          <pc:docMk/>
          <pc:sldMk cId="2460830326" sldId="485"/>
        </pc:sldMkLst>
        <pc:spChg chg="mod">
          <ac:chgData name="Miłosz Jakubowski" userId="3b486f07-e7b0-4257-8361-c78a8d33a414" providerId="ADAL" clId="{4AC950CF-182E-401B-994C-9852F00E8A72}" dt="2023-09-06T11:53:04.766" v="3836" actId="27636"/>
          <ac:spMkLst>
            <pc:docMk/>
            <pc:sldMk cId="2460830326" sldId="485"/>
            <ac:spMk id="3" creationId="{DDA326F8-08EF-4754-909B-DF405E075E95}"/>
          </ac:spMkLst>
        </pc:spChg>
      </pc:sldChg>
      <pc:sldChg chg="del">
        <pc:chgData name="Miłosz Jakubowski" userId="3b486f07-e7b0-4257-8361-c78a8d33a414" providerId="ADAL" clId="{4AC950CF-182E-401B-994C-9852F00E8A72}" dt="2023-08-31T15:31:29.157" v="3413" actId="47"/>
        <pc:sldMkLst>
          <pc:docMk/>
          <pc:sldMk cId="341811538" sldId="486"/>
        </pc:sldMkLst>
      </pc:sldChg>
      <pc:sldChg chg="modSp mod">
        <pc:chgData name="Miłosz Jakubowski" userId="3b486f07-e7b0-4257-8361-c78a8d33a414" providerId="ADAL" clId="{4AC950CF-182E-401B-994C-9852F00E8A72}" dt="2023-10-11T06:56:50.294" v="4254" actId="113"/>
        <pc:sldMkLst>
          <pc:docMk/>
          <pc:sldMk cId="1325764476" sldId="488"/>
        </pc:sldMkLst>
        <pc:spChg chg="mod">
          <ac:chgData name="Miłosz Jakubowski" userId="3b486f07-e7b0-4257-8361-c78a8d33a414" providerId="ADAL" clId="{4AC950CF-182E-401B-994C-9852F00E8A72}" dt="2023-10-11T06:56:50.294" v="4254" actId="113"/>
          <ac:spMkLst>
            <pc:docMk/>
            <pc:sldMk cId="1325764476" sldId="488"/>
            <ac:spMk id="3" creationId="{A8B4CC78-513F-4B23-B537-7B1A65A1AC18}"/>
          </ac:spMkLst>
        </pc:spChg>
      </pc:sldChg>
      <pc:sldChg chg="del">
        <pc:chgData name="Miłosz Jakubowski" userId="3b486f07-e7b0-4257-8361-c78a8d33a414" providerId="ADAL" clId="{4AC950CF-182E-401B-994C-9852F00E8A72}" dt="2023-08-31T15:50:48.393" v="3435" actId="47"/>
        <pc:sldMkLst>
          <pc:docMk/>
          <pc:sldMk cId="3732633653" sldId="489"/>
        </pc:sldMkLst>
      </pc:sldChg>
      <pc:sldChg chg="del">
        <pc:chgData name="Miłosz Jakubowski" userId="3b486f07-e7b0-4257-8361-c78a8d33a414" providerId="ADAL" clId="{4AC950CF-182E-401B-994C-9852F00E8A72}" dt="2023-08-31T15:51:16.141" v="3439" actId="47"/>
        <pc:sldMkLst>
          <pc:docMk/>
          <pc:sldMk cId="4007077863" sldId="490"/>
        </pc:sldMkLst>
      </pc:sldChg>
      <pc:sldChg chg="del">
        <pc:chgData name="Miłosz Jakubowski" userId="3b486f07-e7b0-4257-8361-c78a8d33a414" providerId="ADAL" clId="{4AC950CF-182E-401B-994C-9852F00E8A72}" dt="2023-08-31T15:51:31.860" v="3441" actId="47"/>
        <pc:sldMkLst>
          <pc:docMk/>
          <pc:sldMk cId="2652146247" sldId="491"/>
        </pc:sldMkLst>
      </pc:sldChg>
      <pc:sldChg chg="del">
        <pc:chgData name="Miłosz Jakubowski" userId="3b486f07-e7b0-4257-8361-c78a8d33a414" providerId="ADAL" clId="{4AC950CF-182E-401B-994C-9852F00E8A72}" dt="2023-08-31T15:52:00.267" v="3443" actId="47"/>
        <pc:sldMkLst>
          <pc:docMk/>
          <pc:sldMk cId="943981972" sldId="492"/>
        </pc:sldMkLst>
      </pc:sldChg>
      <pc:sldChg chg="del">
        <pc:chgData name="Miłosz Jakubowski" userId="3b486f07-e7b0-4257-8361-c78a8d33a414" providerId="ADAL" clId="{4AC950CF-182E-401B-994C-9852F00E8A72}" dt="2023-08-31T15:52:53.074" v="3446" actId="47"/>
        <pc:sldMkLst>
          <pc:docMk/>
          <pc:sldMk cId="3589171218" sldId="494"/>
        </pc:sldMkLst>
      </pc:sldChg>
      <pc:sldChg chg="modSp del mod">
        <pc:chgData name="Miłosz Jakubowski" userId="3b486f07-e7b0-4257-8361-c78a8d33a414" providerId="ADAL" clId="{4AC950CF-182E-401B-994C-9852F00E8A72}" dt="2023-08-31T16:22:54.973" v="3708" actId="47"/>
        <pc:sldMkLst>
          <pc:docMk/>
          <pc:sldMk cId="2015041574" sldId="495"/>
        </pc:sldMkLst>
        <pc:spChg chg="mod">
          <ac:chgData name="Miłosz Jakubowski" userId="3b486f07-e7b0-4257-8361-c78a8d33a414" providerId="ADAL" clId="{4AC950CF-182E-401B-994C-9852F00E8A72}" dt="2023-08-31T15:54:04.003" v="3458" actId="27636"/>
          <ac:spMkLst>
            <pc:docMk/>
            <pc:sldMk cId="2015041574" sldId="495"/>
            <ac:spMk id="3" creationId="{22AD0661-9F86-4CB6-82AE-1CB9E5DD6174}"/>
          </ac:spMkLst>
        </pc:spChg>
      </pc:sldChg>
      <pc:sldChg chg="del">
        <pc:chgData name="Miłosz Jakubowski" userId="3b486f07-e7b0-4257-8361-c78a8d33a414" providerId="ADAL" clId="{4AC950CF-182E-401B-994C-9852F00E8A72}" dt="2023-08-31T15:54:50.174" v="3463" actId="47"/>
        <pc:sldMkLst>
          <pc:docMk/>
          <pc:sldMk cId="1568022782" sldId="496"/>
        </pc:sldMkLst>
      </pc:sldChg>
      <pc:sldChg chg="modSp mod">
        <pc:chgData name="Miłosz Jakubowski" userId="3b486f07-e7b0-4257-8361-c78a8d33a414" providerId="ADAL" clId="{4AC950CF-182E-401B-994C-9852F00E8A72}" dt="2023-09-06T11:53:04.281" v="3820" actId="27636"/>
        <pc:sldMkLst>
          <pc:docMk/>
          <pc:sldMk cId="2894312910" sldId="498"/>
        </pc:sldMkLst>
        <pc:spChg chg="mod">
          <ac:chgData name="Miłosz Jakubowski" userId="3b486f07-e7b0-4257-8361-c78a8d33a414" providerId="ADAL" clId="{4AC950CF-182E-401B-994C-9852F00E8A72}" dt="2023-09-06T11:53:04.281" v="3820" actId="27636"/>
          <ac:spMkLst>
            <pc:docMk/>
            <pc:sldMk cId="2894312910" sldId="498"/>
            <ac:spMk id="3" creationId="{F4735DF8-3586-4EE3-AE88-6CE26447ED19}"/>
          </ac:spMkLst>
        </pc:spChg>
      </pc:sldChg>
      <pc:sldChg chg="del">
        <pc:chgData name="Miłosz Jakubowski" userId="3b486f07-e7b0-4257-8361-c78a8d33a414" providerId="ADAL" clId="{4AC950CF-182E-401B-994C-9852F00E8A72}" dt="2023-08-31T15:54:35.420" v="3459" actId="47"/>
        <pc:sldMkLst>
          <pc:docMk/>
          <pc:sldMk cId="815325341" sldId="499"/>
        </pc:sldMkLst>
      </pc:sldChg>
      <pc:sldChg chg="del">
        <pc:chgData name="Miłosz Jakubowski" userId="3b486f07-e7b0-4257-8361-c78a8d33a414" providerId="ADAL" clId="{4AC950CF-182E-401B-994C-9852F00E8A72}" dt="2023-08-31T15:54:36.205" v="3460" actId="47"/>
        <pc:sldMkLst>
          <pc:docMk/>
          <pc:sldMk cId="3320777546" sldId="500"/>
        </pc:sldMkLst>
      </pc:sldChg>
      <pc:sldChg chg="del">
        <pc:chgData name="Miłosz Jakubowski" userId="3b486f07-e7b0-4257-8361-c78a8d33a414" providerId="ADAL" clId="{4AC950CF-182E-401B-994C-9852F00E8A72}" dt="2023-08-31T15:54:37.991" v="3461" actId="47"/>
        <pc:sldMkLst>
          <pc:docMk/>
          <pc:sldMk cId="866494057" sldId="501"/>
        </pc:sldMkLst>
      </pc:sldChg>
      <pc:sldChg chg="del">
        <pc:chgData name="Miłosz Jakubowski" userId="3b486f07-e7b0-4257-8361-c78a8d33a414" providerId="ADAL" clId="{4AC950CF-182E-401B-994C-9852F00E8A72}" dt="2023-08-31T16:10:22.433" v="3466" actId="47"/>
        <pc:sldMkLst>
          <pc:docMk/>
          <pc:sldMk cId="2780376903" sldId="502"/>
        </pc:sldMkLst>
      </pc:sldChg>
      <pc:sldChg chg="del">
        <pc:chgData name="Miłosz Jakubowski" userId="3b486f07-e7b0-4257-8361-c78a8d33a414" providerId="ADAL" clId="{4AC950CF-182E-401B-994C-9852F00E8A72}" dt="2023-08-31T16:10:34.510" v="3468" actId="47"/>
        <pc:sldMkLst>
          <pc:docMk/>
          <pc:sldMk cId="2897995784" sldId="503"/>
        </pc:sldMkLst>
      </pc:sldChg>
      <pc:sldChg chg="del">
        <pc:chgData name="Miłosz Jakubowski" userId="3b486f07-e7b0-4257-8361-c78a8d33a414" providerId="ADAL" clId="{4AC950CF-182E-401B-994C-9852F00E8A72}" dt="2023-08-31T16:10:53.908" v="3471" actId="47"/>
        <pc:sldMkLst>
          <pc:docMk/>
          <pc:sldMk cId="3523359998" sldId="504"/>
        </pc:sldMkLst>
      </pc:sldChg>
      <pc:sldChg chg="del">
        <pc:chgData name="Miłosz Jakubowski" userId="3b486f07-e7b0-4257-8361-c78a8d33a414" providerId="ADAL" clId="{4AC950CF-182E-401B-994C-9852F00E8A72}" dt="2023-08-31T16:11:09.619" v="3475" actId="47"/>
        <pc:sldMkLst>
          <pc:docMk/>
          <pc:sldMk cId="407367747" sldId="505"/>
        </pc:sldMkLst>
      </pc:sldChg>
      <pc:sldChg chg="del ord">
        <pc:chgData name="Miłosz Jakubowski" userId="3b486f07-e7b0-4257-8361-c78a8d33a414" providerId="ADAL" clId="{4AC950CF-182E-401B-994C-9852F00E8A72}" dt="2023-08-31T16:19:15.447" v="3635" actId="47"/>
        <pc:sldMkLst>
          <pc:docMk/>
          <pc:sldMk cId="2191353528" sldId="506"/>
        </pc:sldMkLst>
      </pc:sldChg>
      <pc:sldChg chg="del ord">
        <pc:chgData name="Miłosz Jakubowski" userId="3b486f07-e7b0-4257-8361-c78a8d33a414" providerId="ADAL" clId="{4AC950CF-182E-401B-994C-9852F00E8A72}" dt="2023-08-31T16:19:15.447" v="3635" actId="47"/>
        <pc:sldMkLst>
          <pc:docMk/>
          <pc:sldMk cId="1204723028" sldId="507"/>
        </pc:sldMkLst>
      </pc:sldChg>
      <pc:sldChg chg="del ord">
        <pc:chgData name="Miłosz Jakubowski" userId="3b486f07-e7b0-4257-8361-c78a8d33a414" providerId="ADAL" clId="{4AC950CF-182E-401B-994C-9852F00E8A72}" dt="2023-08-31T16:19:15.447" v="3635" actId="47"/>
        <pc:sldMkLst>
          <pc:docMk/>
          <pc:sldMk cId="1321893085" sldId="508"/>
        </pc:sldMkLst>
      </pc:sldChg>
      <pc:sldChg chg="del ord">
        <pc:chgData name="Miłosz Jakubowski" userId="3b486f07-e7b0-4257-8361-c78a8d33a414" providerId="ADAL" clId="{4AC950CF-182E-401B-994C-9852F00E8A72}" dt="2023-08-31T16:19:15.447" v="3635" actId="47"/>
        <pc:sldMkLst>
          <pc:docMk/>
          <pc:sldMk cId="3645355764" sldId="509"/>
        </pc:sldMkLst>
      </pc:sldChg>
      <pc:sldChg chg="delSp del mod">
        <pc:chgData name="Miłosz Jakubowski" userId="3b486f07-e7b0-4257-8361-c78a8d33a414" providerId="ADAL" clId="{4AC950CF-182E-401B-994C-9852F00E8A72}" dt="2023-09-06T11:30:47.351" v="3766" actId="47"/>
        <pc:sldMkLst>
          <pc:docMk/>
          <pc:sldMk cId="2916342721" sldId="511"/>
        </pc:sldMkLst>
        <pc:picChg chg="del">
          <ac:chgData name="Miłosz Jakubowski" userId="3b486f07-e7b0-4257-8361-c78a8d33a414" providerId="ADAL" clId="{4AC950CF-182E-401B-994C-9852F00E8A72}" dt="2023-08-31T16:22:29.740" v="3704" actId="478"/>
          <ac:picMkLst>
            <pc:docMk/>
            <pc:sldMk cId="2916342721" sldId="511"/>
            <ac:picMk id="7" creationId="{43A4882B-7EE2-4257-94CE-1D3D605314FB}"/>
          </ac:picMkLst>
        </pc:picChg>
      </pc:sldChg>
      <pc:sldChg chg="del">
        <pc:chgData name="Miłosz Jakubowski" userId="3b486f07-e7b0-4257-8361-c78a8d33a414" providerId="ADAL" clId="{4AC950CF-182E-401B-994C-9852F00E8A72}" dt="2023-08-31T11:23:21.918" v="1355" actId="47"/>
        <pc:sldMkLst>
          <pc:docMk/>
          <pc:sldMk cId="4137298754" sldId="513"/>
        </pc:sldMkLst>
      </pc:sldChg>
      <pc:sldChg chg="addSp delSp modSp mod">
        <pc:chgData name="Miłosz Jakubowski" userId="3b486f07-e7b0-4257-8361-c78a8d33a414" providerId="ADAL" clId="{4AC950CF-182E-401B-994C-9852F00E8A72}" dt="2023-08-31T13:28:57.797" v="1708"/>
        <pc:sldMkLst>
          <pc:docMk/>
          <pc:sldMk cId="1310613385" sldId="514"/>
        </pc:sldMkLst>
        <pc:spChg chg="mod">
          <ac:chgData name="Miłosz Jakubowski" userId="3b486f07-e7b0-4257-8361-c78a8d33a414" providerId="ADAL" clId="{4AC950CF-182E-401B-994C-9852F00E8A72}" dt="2023-08-31T13:28:57.797" v="1708"/>
          <ac:spMkLst>
            <pc:docMk/>
            <pc:sldMk cId="1310613385" sldId="514"/>
            <ac:spMk id="8" creationId="{7D02DE53-53DD-44A0-A5A2-03ADB9DC6BEC}"/>
          </ac:spMkLst>
        </pc:spChg>
        <pc:picChg chg="del">
          <ac:chgData name="Miłosz Jakubowski" userId="3b486f07-e7b0-4257-8361-c78a8d33a414" providerId="ADAL" clId="{4AC950CF-182E-401B-994C-9852F00E8A72}" dt="2023-08-31T13:28:41.512" v="1701" actId="478"/>
          <ac:picMkLst>
            <pc:docMk/>
            <pc:sldMk cId="1310613385" sldId="514"/>
            <ac:picMk id="3" creationId="{9E967454-62E0-D03F-1E06-D86D07A7EA44}"/>
          </ac:picMkLst>
        </pc:picChg>
        <pc:picChg chg="add mod">
          <ac:chgData name="Miłosz Jakubowski" userId="3b486f07-e7b0-4257-8361-c78a8d33a414" providerId="ADAL" clId="{4AC950CF-182E-401B-994C-9852F00E8A72}" dt="2023-08-31T13:28:47.611" v="1705" actId="1076"/>
          <ac:picMkLst>
            <pc:docMk/>
            <pc:sldMk cId="1310613385" sldId="514"/>
            <ac:picMk id="5" creationId="{7E69C883-09FE-4760-42C6-ED0282C4899E}"/>
          </ac:picMkLst>
        </pc:picChg>
      </pc:sldChg>
      <pc:sldChg chg="del">
        <pc:chgData name="Miłosz Jakubowski" userId="3b486f07-e7b0-4257-8361-c78a8d33a414" providerId="ADAL" clId="{4AC950CF-182E-401B-994C-9852F00E8A72}" dt="2023-08-31T13:46:27.698" v="1746" actId="47"/>
        <pc:sldMkLst>
          <pc:docMk/>
          <pc:sldMk cId="3759185124" sldId="515"/>
        </pc:sldMkLst>
      </pc:sldChg>
      <pc:sldChg chg="del">
        <pc:chgData name="Miłosz Jakubowski" userId="3b486f07-e7b0-4257-8361-c78a8d33a414" providerId="ADAL" clId="{4AC950CF-182E-401B-994C-9852F00E8A72}" dt="2023-08-31T11:17:25.084" v="1316" actId="47"/>
        <pc:sldMkLst>
          <pc:docMk/>
          <pc:sldMk cId="2445174841" sldId="518"/>
        </pc:sldMkLst>
      </pc:sldChg>
      <pc:sldChg chg="modSp mod">
        <pc:chgData name="Miłosz Jakubowski" userId="3b486f07-e7b0-4257-8361-c78a8d33a414" providerId="ADAL" clId="{4AC950CF-182E-401B-994C-9852F00E8A72}" dt="2023-09-06T11:53:04.338" v="3822" actId="27636"/>
        <pc:sldMkLst>
          <pc:docMk/>
          <pc:sldMk cId="4246945074" sldId="519"/>
        </pc:sldMkLst>
        <pc:spChg chg="mod">
          <ac:chgData name="Miłosz Jakubowski" userId="3b486f07-e7b0-4257-8361-c78a8d33a414" providerId="ADAL" clId="{4AC950CF-182E-401B-994C-9852F00E8A72}" dt="2023-09-06T11:53:04.338" v="3822" actId="27636"/>
          <ac:spMkLst>
            <pc:docMk/>
            <pc:sldMk cId="4246945074" sldId="519"/>
            <ac:spMk id="3" creationId="{E62C0794-D940-42B4-9EE0-96F72F41C3B6}"/>
          </ac:spMkLst>
        </pc:spChg>
      </pc:sldChg>
      <pc:sldChg chg="modSp mod">
        <pc:chgData name="Miłosz Jakubowski" userId="3b486f07-e7b0-4257-8361-c78a8d33a414" providerId="ADAL" clId="{4AC950CF-182E-401B-994C-9852F00E8A72}" dt="2023-09-06T11:53:04.363" v="3824" actId="27636"/>
        <pc:sldMkLst>
          <pc:docMk/>
          <pc:sldMk cId="3760253266" sldId="520"/>
        </pc:sldMkLst>
        <pc:spChg chg="mod">
          <ac:chgData name="Miłosz Jakubowski" userId="3b486f07-e7b0-4257-8361-c78a8d33a414" providerId="ADAL" clId="{4AC950CF-182E-401B-994C-9852F00E8A72}" dt="2023-09-06T11:53:04.363" v="3824" actId="27636"/>
          <ac:spMkLst>
            <pc:docMk/>
            <pc:sldMk cId="3760253266" sldId="520"/>
            <ac:spMk id="3" creationId="{06D9C500-64F4-4782-9449-53403B7D7B7C}"/>
          </ac:spMkLst>
        </pc:spChg>
      </pc:sldChg>
      <pc:sldChg chg="modSp mod">
        <pc:chgData name="Miłosz Jakubowski" userId="3b486f07-e7b0-4257-8361-c78a8d33a414" providerId="ADAL" clId="{4AC950CF-182E-401B-994C-9852F00E8A72}" dt="2023-09-06T11:53:04.478" v="3828" actId="27636"/>
        <pc:sldMkLst>
          <pc:docMk/>
          <pc:sldMk cId="955885947" sldId="521"/>
        </pc:sldMkLst>
        <pc:spChg chg="mod">
          <ac:chgData name="Miłosz Jakubowski" userId="3b486f07-e7b0-4257-8361-c78a8d33a414" providerId="ADAL" clId="{4AC950CF-182E-401B-994C-9852F00E8A72}" dt="2023-09-06T11:53:04.478" v="3828" actId="27636"/>
          <ac:spMkLst>
            <pc:docMk/>
            <pc:sldMk cId="955885947" sldId="521"/>
            <ac:spMk id="3" creationId="{4A0AD3A7-69AE-453C-8A45-658C94F2A9C9}"/>
          </ac:spMkLst>
        </pc:spChg>
      </pc:sldChg>
      <pc:sldChg chg="modSp mod">
        <pc:chgData name="Miłosz Jakubowski" userId="3b486f07-e7b0-4257-8361-c78a8d33a414" providerId="ADAL" clId="{4AC950CF-182E-401B-994C-9852F00E8A72}" dt="2023-09-06T11:53:04.494" v="3829" actId="27636"/>
        <pc:sldMkLst>
          <pc:docMk/>
          <pc:sldMk cId="3990853158" sldId="522"/>
        </pc:sldMkLst>
        <pc:spChg chg="mod">
          <ac:chgData name="Miłosz Jakubowski" userId="3b486f07-e7b0-4257-8361-c78a8d33a414" providerId="ADAL" clId="{4AC950CF-182E-401B-994C-9852F00E8A72}" dt="2023-09-06T11:53:04.494" v="3829" actId="27636"/>
          <ac:spMkLst>
            <pc:docMk/>
            <pc:sldMk cId="3990853158" sldId="522"/>
            <ac:spMk id="3" creationId="{4A0AD3A7-69AE-453C-8A45-658C94F2A9C9}"/>
          </ac:spMkLst>
        </pc:spChg>
      </pc:sldChg>
      <pc:sldChg chg="del">
        <pc:chgData name="Miłosz Jakubowski" userId="3b486f07-e7b0-4257-8361-c78a8d33a414" providerId="ADAL" clId="{4AC950CF-182E-401B-994C-9852F00E8A72}" dt="2023-08-31T15:31:18.126" v="3412" actId="47"/>
        <pc:sldMkLst>
          <pc:docMk/>
          <pc:sldMk cId="1724632275" sldId="523"/>
        </pc:sldMkLst>
      </pc:sldChg>
      <pc:sldChg chg="del">
        <pc:chgData name="Miłosz Jakubowski" userId="3b486f07-e7b0-4257-8361-c78a8d33a414" providerId="ADAL" clId="{4AC950CF-182E-401B-994C-9852F00E8A72}" dt="2023-08-31T15:54:40.538" v="3462" actId="47"/>
        <pc:sldMkLst>
          <pc:docMk/>
          <pc:sldMk cId="3952291495" sldId="524"/>
        </pc:sldMkLst>
      </pc:sldChg>
      <pc:sldChg chg="del ord">
        <pc:chgData name="Miłosz Jakubowski" userId="3b486f07-e7b0-4257-8361-c78a8d33a414" providerId="ADAL" clId="{4AC950CF-182E-401B-994C-9852F00E8A72}" dt="2023-08-31T16:19:15.447" v="3635" actId="47"/>
        <pc:sldMkLst>
          <pc:docMk/>
          <pc:sldMk cId="3354895320" sldId="525"/>
        </pc:sldMkLst>
      </pc:sldChg>
      <pc:sldChg chg="del">
        <pc:chgData name="Miłosz Jakubowski" userId="3b486f07-e7b0-4257-8361-c78a8d33a414" providerId="ADAL" clId="{4AC950CF-182E-401B-994C-9852F00E8A72}" dt="2023-08-31T16:22:25.080" v="3703" actId="47"/>
        <pc:sldMkLst>
          <pc:docMk/>
          <pc:sldMk cId="1685373322" sldId="526"/>
        </pc:sldMkLst>
      </pc:sldChg>
      <pc:sldChg chg="modSp add mod">
        <pc:chgData name="Miłosz Jakubowski" userId="3b486f07-e7b0-4257-8361-c78a8d33a414" providerId="ADAL" clId="{4AC950CF-182E-401B-994C-9852F00E8A72}" dt="2023-08-31T10:10:13.438" v="834" actId="2711"/>
        <pc:sldMkLst>
          <pc:docMk/>
          <pc:sldMk cId="2297961298" sldId="527"/>
        </pc:sldMkLst>
        <pc:graphicFrameChg chg="modGraphic">
          <ac:chgData name="Miłosz Jakubowski" userId="3b486f07-e7b0-4257-8361-c78a8d33a414" providerId="ADAL" clId="{4AC950CF-182E-401B-994C-9852F00E8A72}" dt="2023-08-31T10:10:13.438" v="834" actId="2711"/>
          <ac:graphicFrameMkLst>
            <pc:docMk/>
            <pc:sldMk cId="2297961298" sldId="527"/>
            <ac:graphicFrameMk id="5" creationId="{71764D1E-100F-F157-8833-4AD66DC65E12}"/>
          </ac:graphicFrameMkLst>
        </pc:graphicFrameChg>
      </pc:sldChg>
      <pc:sldChg chg="add">
        <pc:chgData name="Miłosz Jakubowski" userId="3b486f07-e7b0-4257-8361-c78a8d33a414" providerId="ADAL" clId="{4AC950CF-182E-401B-994C-9852F00E8A72}" dt="2023-08-31T16:17:39.078" v="3614"/>
        <pc:sldMkLst>
          <pc:docMk/>
          <pc:sldMk cId="1563167364" sldId="536"/>
        </pc:sldMkLst>
      </pc:sldChg>
      <pc:sldChg chg="modSp add mod">
        <pc:chgData name="Miłosz Jakubowski" userId="3b486f07-e7b0-4257-8361-c78a8d33a414" providerId="ADAL" clId="{4AC950CF-182E-401B-994C-9852F00E8A72}" dt="2023-09-06T11:53:04.835" v="3838" actId="27636"/>
        <pc:sldMkLst>
          <pc:docMk/>
          <pc:sldMk cId="4161392366" sldId="538"/>
        </pc:sldMkLst>
        <pc:spChg chg="mod">
          <ac:chgData name="Miłosz Jakubowski" userId="3b486f07-e7b0-4257-8361-c78a8d33a414" providerId="ADAL" clId="{4AC950CF-182E-401B-994C-9852F00E8A72}" dt="2023-09-06T11:53:04.835" v="3838" actId="27636"/>
          <ac:spMkLst>
            <pc:docMk/>
            <pc:sldMk cId="4161392366" sldId="538"/>
            <ac:spMk id="3" creationId="{448BE75F-E0E3-CF48-1F0A-ACDF24BD111B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850" v="3839" actId="27636"/>
        <pc:sldMkLst>
          <pc:docMk/>
          <pc:sldMk cId="3150646015" sldId="539"/>
        </pc:sldMkLst>
        <pc:spChg chg="mod">
          <ac:chgData name="Miłosz Jakubowski" userId="3b486f07-e7b0-4257-8361-c78a8d33a414" providerId="ADAL" clId="{4AC950CF-182E-401B-994C-9852F00E8A72}" dt="2023-09-06T11:53:04.850" v="3839" actId="27636"/>
          <ac:spMkLst>
            <pc:docMk/>
            <pc:sldMk cId="3150646015" sldId="539"/>
            <ac:spMk id="3" creationId="{1A2B086C-67E1-0498-0F92-6CEB2047EBCE}"/>
          </ac:spMkLst>
        </pc:spChg>
      </pc:sldChg>
      <pc:sldChg chg="modSp add mod">
        <pc:chgData name="Miłosz Jakubowski" userId="3b486f07-e7b0-4257-8361-c78a8d33a414" providerId="ADAL" clId="{4AC950CF-182E-401B-994C-9852F00E8A72}" dt="2023-08-31T16:18:56.664" v="3630" actId="27636"/>
        <pc:sldMkLst>
          <pc:docMk/>
          <pc:sldMk cId="2217515099" sldId="540"/>
        </pc:sldMkLst>
        <pc:spChg chg="mod">
          <ac:chgData name="Miłosz Jakubowski" userId="3b486f07-e7b0-4257-8361-c78a8d33a414" providerId="ADAL" clId="{4AC950CF-182E-401B-994C-9852F00E8A72}" dt="2023-08-31T16:18:56.664" v="3630" actId="27636"/>
          <ac:spMkLst>
            <pc:docMk/>
            <pc:sldMk cId="2217515099" sldId="540"/>
            <ac:spMk id="3" creationId="{B7F09600-5826-B97E-C660-28B7C73BE891}"/>
          </ac:spMkLst>
        </pc:spChg>
      </pc:sldChg>
      <pc:sldChg chg="modSp add mod">
        <pc:chgData name="Miłosz Jakubowski" userId="3b486f07-e7b0-4257-8361-c78a8d33a414" providerId="ADAL" clId="{4AC950CF-182E-401B-994C-9852F00E8A72}" dt="2023-08-31T16:19:01.089" v="3632" actId="27636"/>
        <pc:sldMkLst>
          <pc:docMk/>
          <pc:sldMk cId="670808761" sldId="541"/>
        </pc:sldMkLst>
        <pc:spChg chg="mod">
          <ac:chgData name="Miłosz Jakubowski" userId="3b486f07-e7b0-4257-8361-c78a8d33a414" providerId="ADAL" clId="{4AC950CF-182E-401B-994C-9852F00E8A72}" dt="2023-08-31T16:19:01.089" v="3632" actId="27636"/>
          <ac:spMkLst>
            <pc:docMk/>
            <pc:sldMk cId="670808761" sldId="541"/>
            <ac:spMk id="3" creationId="{C6FE94B4-1905-0C8C-BAB1-51C51393DB36}"/>
          </ac:spMkLst>
        </pc:spChg>
      </pc:sldChg>
      <pc:sldChg chg="modSp add mod">
        <pc:chgData name="Miłosz Jakubowski" userId="3b486f07-e7b0-4257-8361-c78a8d33a414" providerId="ADAL" clId="{4AC950CF-182E-401B-994C-9852F00E8A72}" dt="2023-08-31T16:19:07.307" v="3634" actId="27636"/>
        <pc:sldMkLst>
          <pc:docMk/>
          <pc:sldMk cId="1323844620" sldId="542"/>
        </pc:sldMkLst>
        <pc:spChg chg="mod">
          <ac:chgData name="Miłosz Jakubowski" userId="3b486f07-e7b0-4257-8361-c78a8d33a414" providerId="ADAL" clId="{4AC950CF-182E-401B-994C-9852F00E8A72}" dt="2023-08-31T16:19:07.307" v="3634" actId="27636"/>
          <ac:spMkLst>
            <pc:docMk/>
            <pc:sldMk cId="1323844620" sldId="542"/>
            <ac:spMk id="3" creationId="{5E32AFAD-72E5-F8E5-4F56-36A9196729D8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939" v="3842" actId="27636"/>
        <pc:sldMkLst>
          <pc:docMk/>
          <pc:sldMk cId="770777779" sldId="551"/>
        </pc:sldMkLst>
        <pc:spChg chg="mod">
          <ac:chgData name="Miłosz Jakubowski" userId="3b486f07-e7b0-4257-8361-c78a8d33a414" providerId="ADAL" clId="{4AC950CF-182E-401B-994C-9852F00E8A72}" dt="2023-09-06T11:53:04.939" v="3842" actId="27636"/>
          <ac:spMkLst>
            <pc:docMk/>
            <pc:sldMk cId="770777779" sldId="551"/>
            <ac:spMk id="3" creationId="{1466D0E3-8CAF-8F40-34ED-D925C448DE9A}"/>
          </ac:spMkLst>
        </pc:spChg>
      </pc:sldChg>
      <pc:sldChg chg="modSp add mod modTransition modClrScheme chgLayout">
        <pc:chgData name="Miłosz Jakubowski" userId="3b486f07-e7b0-4257-8361-c78a8d33a414" providerId="ADAL" clId="{4AC950CF-182E-401B-994C-9852F00E8A72}" dt="2023-09-06T11:53:04.979" v="3844" actId="27636"/>
        <pc:sldMkLst>
          <pc:docMk/>
          <pc:sldMk cId="762646462" sldId="556"/>
        </pc:sldMkLst>
        <pc:spChg chg="mod ord">
          <ac:chgData name="Miłosz Jakubowski" userId="3b486f07-e7b0-4257-8361-c78a8d33a414" providerId="ADAL" clId="{4AC950CF-182E-401B-994C-9852F00E8A72}" dt="2023-08-31T16:23:29.201" v="3713" actId="700"/>
          <ac:spMkLst>
            <pc:docMk/>
            <pc:sldMk cId="762646462" sldId="556"/>
            <ac:spMk id="2" creationId="{351BE53F-7908-4E59-EC0E-B58B340C6E8D}"/>
          </ac:spMkLst>
        </pc:spChg>
        <pc:spChg chg="mod ord">
          <ac:chgData name="Miłosz Jakubowski" userId="3b486f07-e7b0-4257-8361-c78a8d33a414" providerId="ADAL" clId="{4AC950CF-182E-401B-994C-9852F00E8A72}" dt="2023-09-06T11:53:04.979" v="3844" actId="27636"/>
          <ac:spMkLst>
            <pc:docMk/>
            <pc:sldMk cId="762646462" sldId="556"/>
            <ac:spMk id="3" creationId="{B46902FF-0CD9-0E2C-0FE2-D25843BEE6B4}"/>
          </ac:spMkLst>
        </pc:spChg>
      </pc:sldChg>
      <pc:sldChg chg="modSp add mod modTransition modClrScheme chgLayout">
        <pc:chgData name="Miłosz Jakubowski" userId="3b486f07-e7b0-4257-8361-c78a8d33a414" providerId="ADAL" clId="{4AC950CF-182E-401B-994C-9852F00E8A72}" dt="2023-10-11T06:58:34.051" v="4280" actId="12"/>
        <pc:sldMkLst>
          <pc:docMk/>
          <pc:sldMk cId="2525360559" sldId="557"/>
        </pc:sldMkLst>
        <pc:spChg chg="mod ord">
          <ac:chgData name="Miłosz Jakubowski" userId="3b486f07-e7b0-4257-8361-c78a8d33a414" providerId="ADAL" clId="{4AC950CF-182E-401B-994C-9852F00E8A72}" dt="2023-08-31T16:23:21.144" v="3709" actId="700"/>
          <ac:spMkLst>
            <pc:docMk/>
            <pc:sldMk cId="2525360559" sldId="557"/>
            <ac:spMk id="2" creationId="{5BD539CE-3247-4953-BCE3-C3046FED6F22}"/>
          </ac:spMkLst>
        </pc:spChg>
        <pc:spChg chg="mod ord">
          <ac:chgData name="Miłosz Jakubowski" userId="3b486f07-e7b0-4257-8361-c78a8d33a414" providerId="ADAL" clId="{4AC950CF-182E-401B-994C-9852F00E8A72}" dt="2023-10-11T06:58:34.051" v="4280" actId="12"/>
          <ac:spMkLst>
            <pc:docMk/>
            <pc:sldMk cId="2525360559" sldId="557"/>
            <ac:spMk id="3" creationId="{22AD0661-9F86-4CB6-82AE-1CB9E5DD6174}"/>
          </ac:spMkLst>
        </pc:spChg>
        <pc:spChg chg="mod ord">
          <ac:chgData name="Miłosz Jakubowski" userId="3b486f07-e7b0-4257-8361-c78a8d33a414" providerId="ADAL" clId="{4AC950CF-182E-401B-994C-9852F00E8A72}" dt="2023-08-31T16:23:21.144" v="3709" actId="700"/>
          <ac:spMkLst>
            <pc:docMk/>
            <pc:sldMk cId="2525360559" sldId="557"/>
            <ac:spMk id="4" creationId="{4ED8C9F7-8D32-44D8-ABB6-D7D8DDDF4349}"/>
          </ac:spMkLst>
        </pc:spChg>
      </pc:sldChg>
      <pc:sldChg chg="modSp add mod modTransition modClrScheme chgLayout">
        <pc:chgData name="Miłosz Jakubowski" userId="3b486f07-e7b0-4257-8361-c78a8d33a414" providerId="ADAL" clId="{4AC950CF-182E-401B-994C-9852F00E8A72}" dt="2023-09-06T11:53:16.236" v="3846" actId="27636"/>
        <pc:sldMkLst>
          <pc:docMk/>
          <pc:sldMk cId="3174399759" sldId="558"/>
        </pc:sldMkLst>
        <pc:spChg chg="mod ord">
          <ac:chgData name="Miłosz Jakubowski" userId="3b486f07-e7b0-4257-8361-c78a8d33a414" providerId="ADAL" clId="{4AC950CF-182E-401B-994C-9852F00E8A72}" dt="2023-08-31T16:23:26.256" v="3711" actId="700"/>
          <ac:spMkLst>
            <pc:docMk/>
            <pc:sldMk cId="3174399759" sldId="558"/>
            <ac:spMk id="2" creationId="{8B2BEC6E-54FF-C205-BCBB-867ED329529B}"/>
          </ac:spMkLst>
        </pc:spChg>
        <pc:spChg chg="mod ord">
          <ac:chgData name="Miłosz Jakubowski" userId="3b486f07-e7b0-4257-8361-c78a8d33a414" providerId="ADAL" clId="{4AC950CF-182E-401B-994C-9852F00E8A72}" dt="2023-09-06T11:53:16.236" v="3846" actId="27636"/>
          <ac:spMkLst>
            <pc:docMk/>
            <pc:sldMk cId="3174399759" sldId="558"/>
            <ac:spMk id="3" creationId="{5C3F46C5-9583-0FD6-E9DF-0135288A5B1D}"/>
          </ac:spMkLst>
        </pc:spChg>
      </pc:sldChg>
      <pc:sldChg chg="modSp add mod modTransition modClrScheme chgLayout">
        <pc:chgData name="Miłosz Jakubowski" userId="3b486f07-e7b0-4257-8361-c78a8d33a414" providerId="ADAL" clId="{4AC950CF-182E-401B-994C-9852F00E8A72}" dt="2023-09-06T11:52:41.717" v="3815" actId="27636"/>
        <pc:sldMkLst>
          <pc:docMk/>
          <pc:sldMk cId="1500274353" sldId="560"/>
        </pc:sldMkLst>
        <pc:spChg chg="mod ord">
          <ac:chgData name="Miłosz Jakubowski" userId="3b486f07-e7b0-4257-8361-c78a8d33a414" providerId="ADAL" clId="{4AC950CF-182E-401B-994C-9852F00E8A72}" dt="2023-08-31T16:23:38.466" v="3715" actId="700"/>
          <ac:spMkLst>
            <pc:docMk/>
            <pc:sldMk cId="1500274353" sldId="560"/>
            <ac:spMk id="2" creationId="{351BE53F-7908-4E59-EC0E-B58B340C6E8D}"/>
          </ac:spMkLst>
        </pc:spChg>
        <pc:spChg chg="mod ord">
          <ac:chgData name="Miłosz Jakubowski" userId="3b486f07-e7b0-4257-8361-c78a8d33a414" providerId="ADAL" clId="{4AC950CF-182E-401B-994C-9852F00E8A72}" dt="2023-09-06T11:52:41.717" v="3815" actId="27636"/>
          <ac:spMkLst>
            <pc:docMk/>
            <pc:sldMk cId="1500274353" sldId="560"/>
            <ac:spMk id="3" creationId="{B46902FF-0CD9-0E2C-0FE2-D25843BEE6B4}"/>
          </ac:spMkLst>
        </pc:spChg>
      </pc:sldChg>
      <pc:sldChg chg="modSp add mod modTransition modClrScheme chgLayout">
        <pc:chgData name="Miłosz Jakubowski" userId="3b486f07-e7b0-4257-8361-c78a8d33a414" providerId="ADAL" clId="{4AC950CF-182E-401B-994C-9852F00E8A72}" dt="2023-08-31T16:23:44.899" v="3717" actId="700"/>
        <pc:sldMkLst>
          <pc:docMk/>
          <pc:sldMk cId="797398676" sldId="561"/>
        </pc:sldMkLst>
        <pc:spChg chg="mod ord">
          <ac:chgData name="Miłosz Jakubowski" userId="3b486f07-e7b0-4257-8361-c78a8d33a414" providerId="ADAL" clId="{4AC950CF-182E-401B-994C-9852F00E8A72}" dt="2023-08-31T16:23:44.899" v="3717" actId="700"/>
          <ac:spMkLst>
            <pc:docMk/>
            <pc:sldMk cId="797398676" sldId="561"/>
            <ac:spMk id="2" creationId="{351BE53F-7908-4E59-EC0E-B58B340C6E8D}"/>
          </ac:spMkLst>
        </pc:spChg>
        <pc:spChg chg="mod ord">
          <ac:chgData name="Miłosz Jakubowski" userId="3b486f07-e7b0-4257-8361-c78a8d33a414" providerId="ADAL" clId="{4AC950CF-182E-401B-994C-9852F00E8A72}" dt="2023-08-31T16:23:44.899" v="3717" actId="700"/>
          <ac:spMkLst>
            <pc:docMk/>
            <pc:sldMk cId="797398676" sldId="561"/>
            <ac:spMk id="3" creationId="{B46902FF-0CD9-0E2C-0FE2-D25843BEE6B4}"/>
          </ac:spMkLst>
        </pc:spChg>
      </pc:sldChg>
      <pc:sldChg chg="modSp add mod modTransition modClrScheme chgLayout">
        <pc:chgData name="Miłosz Jakubowski" userId="3b486f07-e7b0-4257-8361-c78a8d33a414" providerId="ADAL" clId="{4AC950CF-182E-401B-994C-9852F00E8A72}" dt="2023-09-06T11:52:31.529" v="3813" actId="27636"/>
        <pc:sldMkLst>
          <pc:docMk/>
          <pc:sldMk cId="2611518424" sldId="563"/>
        </pc:sldMkLst>
        <pc:spChg chg="mod ord">
          <ac:chgData name="Miłosz Jakubowski" userId="3b486f07-e7b0-4257-8361-c78a8d33a414" providerId="ADAL" clId="{4AC950CF-182E-401B-994C-9852F00E8A72}" dt="2023-08-31T16:23:50.145" v="3718" actId="700"/>
          <ac:spMkLst>
            <pc:docMk/>
            <pc:sldMk cId="2611518424" sldId="563"/>
            <ac:spMk id="4" creationId="{FFC06B2D-519A-3242-9C06-33A8718BD7D7}"/>
          </ac:spMkLst>
        </pc:spChg>
        <pc:spChg chg="mod ord">
          <ac:chgData name="Miłosz Jakubowski" userId="3b486f07-e7b0-4257-8361-c78a8d33a414" providerId="ADAL" clId="{4AC950CF-182E-401B-994C-9852F00E8A72}" dt="2023-09-06T11:52:31.529" v="3813" actId="27636"/>
          <ac:spMkLst>
            <pc:docMk/>
            <pc:sldMk cId="2611518424" sldId="563"/>
            <ac:spMk id="5" creationId="{C4A8B91F-F948-46BC-6547-0F58DB2E8A70}"/>
          </ac:spMkLst>
        </pc:spChg>
      </pc:sldChg>
      <pc:sldChg chg="modSp add mod modTransition modClrScheme chgLayout">
        <pc:chgData name="Miłosz Jakubowski" userId="3b486f07-e7b0-4257-8361-c78a8d33a414" providerId="ADAL" clId="{4AC950CF-182E-401B-994C-9852F00E8A72}" dt="2023-09-06T11:52:20.315" v="3811" actId="27636"/>
        <pc:sldMkLst>
          <pc:docMk/>
          <pc:sldMk cId="3490780648" sldId="564"/>
        </pc:sldMkLst>
        <pc:spChg chg="mod ord">
          <ac:chgData name="Miłosz Jakubowski" userId="3b486f07-e7b0-4257-8361-c78a8d33a414" providerId="ADAL" clId="{4AC950CF-182E-401B-994C-9852F00E8A72}" dt="2023-08-31T16:23:53.107" v="3720" actId="700"/>
          <ac:spMkLst>
            <pc:docMk/>
            <pc:sldMk cId="3490780648" sldId="564"/>
            <ac:spMk id="4" creationId="{FFC06B2D-519A-3242-9C06-33A8718BD7D7}"/>
          </ac:spMkLst>
        </pc:spChg>
        <pc:spChg chg="mod ord">
          <ac:chgData name="Miłosz Jakubowski" userId="3b486f07-e7b0-4257-8361-c78a8d33a414" providerId="ADAL" clId="{4AC950CF-182E-401B-994C-9852F00E8A72}" dt="2023-09-06T11:52:20.315" v="3811" actId="27636"/>
          <ac:spMkLst>
            <pc:docMk/>
            <pc:sldMk cId="3490780648" sldId="564"/>
            <ac:spMk id="5" creationId="{C4A8B91F-F948-46BC-6547-0F58DB2E8A70}"/>
          </ac:spMkLst>
        </pc:spChg>
      </pc:sldChg>
      <pc:sldChg chg="modSp add mod ord">
        <pc:chgData name="Miłosz Jakubowski" userId="3b486f07-e7b0-4257-8361-c78a8d33a414" providerId="ADAL" clId="{4AC950CF-182E-401B-994C-9852F00E8A72}" dt="2023-08-31T16:22:43.292" v="3707" actId="20577"/>
        <pc:sldMkLst>
          <pc:docMk/>
          <pc:sldMk cId="3398086681" sldId="565"/>
        </pc:sldMkLst>
        <pc:spChg chg="mod">
          <ac:chgData name="Miłosz Jakubowski" userId="3b486f07-e7b0-4257-8361-c78a8d33a414" providerId="ADAL" clId="{4AC950CF-182E-401B-994C-9852F00E8A72}" dt="2023-08-31T16:22:43.292" v="3707" actId="20577"/>
          <ac:spMkLst>
            <pc:docMk/>
            <pc:sldMk cId="3398086681" sldId="565"/>
            <ac:spMk id="3" creationId="{E9299028-1584-F898-B49C-9F18C584CA48}"/>
          </ac:spMkLst>
        </pc:spChg>
      </pc:sldChg>
      <pc:sldChg chg="add">
        <pc:chgData name="Miłosz Jakubowski" userId="3b486f07-e7b0-4257-8361-c78a8d33a414" providerId="ADAL" clId="{4AC950CF-182E-401B-994C-9852F00E8A72}" dt="2023-08-31T11:28:48.236" v="1360"/>
        <pc:sldMkLst>
          <pc:docMk/>
          <pc:sldMk cId="844698121" sldId="580"/>
        </pc:sldMkLst>
      </pc:sldChg>
      <pc:sldChg chg="modSp add mod">
        <pc:chgData name="Miłosz Jakubowski" userId="3b486f07-e7b0-4257-8361-c78a8d33a414" providerId="ADAL" clId="{4AC950CF-182E-401B-994C-9852F00E8A72}" dt="2023-08-31T13:44:12.294" v="1741" actId="113"/>
        <pc:sldMkLst>
          <pc:docMk/>
          <pc:sldMk cId="1853035489" sldId="581"/>
        </pc:sldMkLst>
        <pc:spChg chg="mod">
          <ac:chgData name="Miłosz Jakubowski" userId="3b486f07-e7b0-4257-8361-c78a8d33a414" providerId="ADAL" clId="{4AC950CF-182E-401B-994C-9852F00E8A72}" dt="2023-08-31T13:44:12.294" v="1741" actId="113"/>
          <ac:spMkLst>
            <pc:docMk/>
            <pc:sldMk cId="1853035489" sldId="581"/>
            <ac:spMk id="6" creationId="{B51D6AE0-6E59-387C-DA22-E8FC341C8EFE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5:42.357" v="3791" actId="114"/>
        <pc:sldMkLst>
          <pc:docMk/>
          <pc:sldMk cId="381818501" sldId="591"/>
        </pc:sldMkLst>
        <pc:spChg chg="mod">
          <ac:chgData name="Miłosz Jakubowski" userId="3b486f07-e7b0-4257-8361-c78a8d33a414" providerId="ADAL" clId="{4AC950CF-182E-401B-994C-9852F00E8A72}" dt="2023-09-06T11:35:42.357" v="3791" actId="114"/>
          <ac:spMkLst>
            <pc:docMk/>
            <pc:sldMk cId="381818501" sldId="591"/>
            <ac:spMk id="3" creationId="{85AF7EAA-1552-30C1-7674-EDBDF278E310}"/>
          </ac:spMkLst>
        </pc:spChg>
      </pc:sldChg>
      <pc:sldChg chg="modSp add mod">
        <pc:chgData name="Miłosz Jakubowski" userId="3b486f07-e7b0-4257-8361-c78a8d33a414" providerId="ADAL" clId="{4AC950CF-182E-401B-994C-9852F00E8A72}" dt="2023-09-12T06:49:20.425" v="3854" actId="20577"/>
        <pc:sldMkLst>
          <pc:docMk/>
          <pc:sldMk cId="720036224" sldId="602"/>
        </pc:sldMkLst>
        <pc:spChg chg="mod">
          <ac:chgData name="Miłosz Jakubowski" userId="3b486f07-e7b0-4257-8361-c78a8d33a414" providerId="ADAL" clId="{4AC950CF-182E-401B-994C-9852F00E8A72}" dt="2023-09-12T06:49:20.425" v="3854" actId="20577"/>
          <ac:spMkLst>
            <pc:docMk/>
            <pc:sldMk cId="720036224" sldId="602"/>
            <ac:spMk id="3" creationId="{CEFE06C5-32AC-DFCA-0A8E-7E8103E4E1F0}"/>
          </ac:spMkLst>
        </pc:spChg>
      </pc:sldChg>
      <pc:sldChg chg="modSp add mod">
        <pc:chgData name="Miłosz Jakubowski" userId="3b486f07-e7b0-4257-8361-c78a8d33a414" providerId="ADAL" clId="{4AC950CF-182E-401B-994C-9852F00E8A72}" dt="2023-10-11T06:58:03.791" v="4275" actId="20577"/>
        <pc:sldMkLst>
          <pc:docMk/>
          <pc:sldMk cId="1126448244" sldId="605"/>
        </pc:sldMkLst>
        <pc:spChg chg="mod">
          <ac:chgData name="Miłosz Jakubowski" userId="3b486f07-e7b0-4257-8361-c78a8d33a414" providerId="ADAL" clId="{4AC950CF-182E-401B-994C-9852F00E8A72}" dt="2023-10-11T06:58:03.791" v="4275" actId="20577"/>
          <ac:spMkLst>
            <pc:docMk/>
            <pc:sldMk cId="1126448244" sldId="605"/>
            <ac:spMk id="3" creationId="{06657192-53DE-1EE4-EA5B-A2A6565BEFD7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565" v="3831" actId="27636"/>
        <pc:sldMkLst>
          <pc:docMk/>
          <pc:sldMk cId="664397450" sldId="606"/>
        </pc:sldMkLst>
        <pc:spChg chg="mod">
          <ac:chgData name="Miłosz Jakubowski" userId="3b486f07-e7b0-4257-8361-c78a8d33a414" providerId="ADAL" clId="{4AC950CF-182E-401B-994C-9852F00E8A72}" dt="2023-09-06T11:53:04.565" v="3831" actId="27636"/>
          <ac:spMkLst>
            <pc:docMk/>
            <pc:sldMk cId="664397450" sldId="606"/>
            <ac:spMk id="3" creationId="{1BD8CDF0-686E-196E-8D3C-8018B69A032A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603" v="3833" actId="27636"/>
        <pc:sldMkLst>
          <pc:docMk/>
          <pc:sldMk cId="3711328760" sldId="607"/>
        </pc:sldMkLst>
        <pc:spChg chg="mod">
          <ac:chgData name="Miłosz Jakubowski" userId="3b486f07-e7b0-4257-8361-c78a8d33a414" providerId="ADAL" clId="{4AC950CF-182E-401B-994C-9852F00E8A72}" dt="2023-09-06T11:53:04.603" v="3833" actId="27636"/>
          <ac:spMkLst>
            <pc:docMk/>
            <pc:sldMk cId="3711328760" sldId="607"/>
            <ac:spMk id="3" creationId="{85C058BC-0E00-C89D-87C3-F92E9CEC9E6A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597" v="3832" actId="27636"/>
        <pc:sldMkLst>
          <pc:docMk/>
          <pc:sldMk cId="822552158" sldId="608"/>
        </pc:sldMkLst>
        <pc:spChg chg="mod">
          <ac:chgData name="Miłosz Jakubowski" userId="3b486f07-e7b0-4257-8361-c78a8d33a414" providerId="ADAL" clId="{4AC950CF-182E-401B-994C-9852F00E8A72}" dt="2023-09-06T11:53:04.597" v="3832" actId="27636"/>
          <ac:spMkLst>
            <pc:docMk/>
            <pc:sldMk cId="822552158" sldId="608"/>
            <ac:spMk id="3" creationId="{35E01B8C-792C-59F5-B1F2-C6048243E671}"/>
          </ac:spMkLst>
        </pc:spChg>
      </pc:sldChg>
      <pc:sldChg chg="modSp add mod">
        <pc:chgData name="Miłosz Jakubowski" userId="3b486f07-e7b0-4257-8361-c78a8d33a414" providerId="ADAL" clId="{4AC950CF-182E-401B-994C-9852F00E8A72}" dt="2023-08-31T15:53:37.500" v="3455" actId="27636"/>
        <pc:sldMkLst>
          <pc:docMk/>
          <pc:sldMk cId="1450674078" sldId="609"/>
        </pc:sldMkLst>
        <pc:spChg chg="mod">
          <ac:chgData name="Miłosz Jakubowski" userId="3b486f07-e7b0-4257-8361-c78a8d33a414" providerId="ADAL" clId="{4AC950CF-182E-401B-994C-9852F00E8A72}" dt="2023-08-31T15:53:37.500" v="3455" actId="27636"/>
          <ac:spMkLst>
            <pc:docMk/>
            <pc:sldMk cId="1450674078" sldId="609"/>
            <ac:spMk id="3" creationId="{E9AD3DA9-E1BD-EB7B-BA92-C197AFE687D9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7:15.645" v="3796" actId="114"/>
        <pc:sldMkLst>
          <pc:docMk/>
          <pc:sldMk cId="2306754540" sldId="612"/>
        </pc:sldMkLst>
        <pc:spChg chg="mod">
          <ac:chgData name="Miłosz Jakubowski" userId="3b486f07-e7b0-4257-8361-c78a8d33a414" providerId="ADAL" clId="{4AC950CF-182E-401B-994C-9852F00E8A72}" dt="2023-09-06T11:37:15.645" v="3796" actId="114"/>
          <ac:spMkLst>
            <pc:docMk/>
            <pc:sldMk cId="2306754540" sldId="612"/>
            <ac:spMk id="3" creationId="{1B6FEAD1-9F9B-88B0-96EA-A17A1A5D2F23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697" v="3835" actId="27636"/>
        <pc:sldMkLst>
          <pc:docMk/>
          <pc:sldMk cId="151796798" sldId="613"/>
        </pc:sldMkLst>
        <pc:spChg chg="mod">
          <ac:chgData name="Miłosz Jakubowski" userId="3b486f07-e7b0-4257-8361-c78a8d33a414" providerId="ADAL" clId="{4AC950CF-182E-401B-994C-9852F00E8A72}" dt="2023-09-06T11:53:04.697" v="3835" actId="27636"/>
          <ac:spMkLst>
            <pc:docMk/>
            <pc:sldMk cId="151796798" sldId="613"/>
            <ac:spMk id="3" creationId="{86BFF3AF-25DA-8523-1606-96DED7C8295C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681" v="3834" actId="27636"/>
        <pc:sldMkLst>
          <pc:docMk/>
          <pc:sldMk cId="909361342" sldId="614"/>
        </pc:sldMkLst>
        <pc:spChg chg="mod">
          <ac:chgData name="Miłosz Jakubowski" userId="3b486f07-e7b0-4257-8361-c78a8d33a414" providerId="ADAL" clId="{4AC950CF-182E-401B-994C-9852F00E8A72}" dt="2023-09-06T11:53:04.681" v="3834" actId="27636"/>
          <ac:spMkLst>
            <pc:docMk/>
            <pc:sldMk cId="909361342" sldId="614"/>
            <ac:spMk id="3" creationId="{0386BDB0-D698-8A39-1BF8-967FBFE72BD0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803" v="3837" actId="27636"/>
        <pc:sldMkLst>
          <pc:docMk/>
          <pc:sldMk cId="3253012134" sldId="615"/>
        </pc:sldMkLst>
        <pc:spChg chg="mod">
          <ac:chgData name="Miłosz Jakubowski" userId="3b486f07-e7b0-4257-8361-c78a8d33a414" providerId="ADAL" clId="{4AC950CF-182E-401B-994C-9852F00E8A72}" dt="2023-09-06T11:53:04.803" v="3837" actId="27636"/>
          <ac:spMkLst>
            <pc:docMk/>
            <pc:sldMk cId="3253012134" sldId="615"/>
            <ac:spMk id="3" creationId="{CA011A46-C1E4-2F0D-C796-185441637349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882" v="3840" actId="27636"/>
        <pc:sldMkLst>
          <pc:docMk/>
          <pc:sldMk cId="2258556880" sldId="617"/>
        </pc:sldMkLst>
        <pc:spChg chg="mod">
          <ac:chgData name="Miłosz Jakubowski" userId="3b486f07-e7b0-4257-8361-c78a8d33a414" providerId="ADAL" clId="{4AC950CF-182E-401B-994C-9852F00E8A72}" dt="2023-08-31T16:19:52.166" v="3666" actId="6549"/>
          <ac:spMkLst>
            <pc:docMk/>
            <pc:sldMk cId="2258556880" sldId="617"/>
            <ac:spMk id="4" creationId="{86B40880-C5A5-67B0-06CB-0118C6407964}"/>
          </ac:spMkLst>
        </pc:spChg>
        <pc:spChg chg="mod">
          <ac:chgData name="Miłosz Jakubowski" userId="3b486f07-e7b0-4257-8361-c78a8d33a414" providerId="ADAL" clId="{4AC950CF-182E-401B-994C-9852F00E8A72}" dt="2023-09-06T11:53:04.882" v="3840" actId="27636"/>
          <ac:spMkLst>
            <pc:docMk/>
            <pc:sldMk cId="2258556880" sldId="617"/>
            <ac:spMk id="5" creationId="{290A8AE8-CB52-C4C5-D522-0C910845B930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904" v="3841" actId="27636"/>
        <pc:sldMkLst>
          <pc:docMk/>
          <pc:sldMk cId="2936448548" sldId="618"/>
        </pc:sldMkLst>
        <pc:spChg chg="mod">
          <ac:chgData name="Miłosz Jakubowski" userId="3b486f07-e7b0-4257-8361-c78a8d33a414" providerId="ADAL" clId="{4AC950CF-182E-401B-994C-9852F00E8A72}" dt="2023-09-06T11:53:04.904" v="3841" actId="27636"/>
          <ac:spMkLst>
            <pc:docMk/>
            <pc:sldMk cId="2936448548" sldId="618"/>
            <ac:spMk id="3" creationId="{3C1BC9DA-B854-94D7-B177-32CD5EAAF36E}"/>
          </ac:spMkLst>
        </pc:spChg>
      </pc:sldChg>
      <pc:sldChg chg="modSp add mod">
        <pc:chgData name="Miłosz Jakubowski" userId="3b486f07-e7b0-4257-8361-c78a8d33a414" providerId="ADAL" clId="{4AC950CF-182E-401B-994C-9852F00E8A72}" dt="2023-08-31T16:20:11.498" v="3672" actId="27636"/>
        <pc:sldMkLst>
          <pc:docMk/>
          <pc:sldMk cId="2921751317" sldId="619"/>
        </pc:sldMkLst>
        <pc:spChg chg="mod">
          <ac:chgData name="Miłosz Jakubowski" userId="3b486f07-e7b0-4257-8361-c78a8d33a414" providerId="ADAL" clId="{4AC950CF-182E-401B-994C-9852F00E8A72}" dt="2023-08-31T16:20:11.498" v="3672" actId="27636"/>
          <ac:spMkLst>
            <pc:docMk/>
            <pc:sldMk cId="2921751317" sldId="619"/>
            <ac:spMk id="3" creationId="{F9A8A282-00FE-02F5-2CA4-7ED79706F5D1}"/>
          </ac:spMkLst>
        </pc:spChg>
      </pc:sldChg>
      <pc:sldChg chg="delSp modSp add mod modTransition modClrScheme chgLayout">
        <pc:chgData name="Miłosz Jakubowski" userId="3b486f07-e7b0-4257-8361-c78a8d33a414" providerId="ADAL" clId="{4AC950CF-182E-401B-994C-9852F00E8A72}" dt="2023-09-06T11:32:47.298" v="3773"/>
        <pc:sldMkLst>
          <pc:docMk/>
          <pc:sldMk cId="2008052654" sldId="620"/>
        </pc:sldMkLst>
        <pc:spChg chg="del">
          <ac:chgData name="Miłosz Jakubowski" userId="3b486f07-e7b0-4257-8361-c78a8d33a414" providerId="ADAL" clId="{4AC950CF-182E-401B-994C-9852F00E8A72}" dt="2023-08-31T16:20:58.500" v="3679" actId="700"/>
          <ac:spMkLst>
            <pc:docMk/>
            <pc:sldMk cId="2008052654" sldId="620"/>
            <ac:spMk id="2" creationId="{E1B664C3-E69F-1FEA-BE20-63152A367CC5}"/>
          </ac:spMkLst>
        </pc:spChg>
        <pc:spChg chg="del">
          <ac:chgData name="Miłosz Jakubowski" userId="3b486f07-e7b0-4257-8361-c78a8d33a414" providerId="ADAL" clId="{4AC950CF-182E-401B-994C-9852F00E8A72}" dt="2023-08-31T16:20:58.500" v="3679" actId="700"/>
          <ac:spMkLst>
            <pc:docMk/>
            <pc:sldMk cId="2008052654" sldId="620"/>
            <ac:spMk id="3" creationId="{A7015B23-7860-11D5-15AC-E741AC0E7769}"/>
          </ac:spMkLst>
        </pc:spChg>
        <pc:picChg chg="mod">
          <ac:chgData name="Miłosz Jakubowski" userId="3b486f07-e7b0-4257-8361-c78a8d33a414" providerId="ADAL" clId="{4AC950CF-182E-401B-994C-9852F00E8A72}" dt="2023-08-31T16:21:06.361" v="3682" actId="1076"/>
          <ac:picMkLst>
            <pc:docMk/>
            <pc:sldMk cId="2008052654" sldId="620"/>
            <ac:picMk id="4" creationId="{5FE6FC58-8484-8017-DD30-0956B6E6727A}"/>
          </ac:picMkLst>
        </pc:picChg>
      </pc:sldChg>
      <pc:sldChg chg="delSp add mod modTransition modClrScheme chgLayout">
        <pc:chgData name="Miłosz Jakubowski" userId="3b486f07-e7b0-4257-8361-c78a8d33a414" providerId="ADAL" clId="{4AC950CF-182E-401B-994C-9852F00E8A72}" dt="2023-09-06T11:32:47.298" v="3773"/>
        <pc:sldMkLst>
          <pc:docMk/>
          <pc:sldMk cId="3129989173" sldId="621"/>
        </pc:sldMkLst>
        <pc:spChg chg="del">
          <ac:chgData name="Miłosz Jakubowski" userId="3b486f07-e7b0-4257-8361-c78a8d33a414" providerId="ADAL" clId="{4AC950CF-182E-401B-994C-9852F00E8A72}" dt="2023-08-31T16:20:40.547" v="3678" actId="700"/>
          <ac:spMkLst>
            <pc:docMk/>
            <pc:sldMk cId="3129989173" sldId="621"/>
            <ac:spMk id="2" creationId="{F2232E4F-CD2F-22FF-62C3-359703724242}"/>
          </ac:spMkLst>
        </pc:spChg>
        <pc:spChg chg="del">
          <ac:chgData name="Miłosz Jakubowski" userId="3b486f07-e7b0-4257-8361-c78a8d33a414" providerId="ADAL" clId="{4AC950CF-182E-401B-994C-9852F00E8A72}" dt="2023-08-31T16:20:40.547" v="3678" actId="700"/>
          <ac:spMkLst>
            <pc:docMk/>
            <pc:sldMk cId="3129989173" sldId="621"/>
            <ac:spMk id="3" creationId="{0E96DCB9-0EE9-F9A0-8E49-B3C30EB39833}"/>
          </ac:spMkLst>
        </pc:spChg>
      </pc:sldChg>
      <pc:sldChg chg="modSp add mod">
        <pc:chgData name="Miłosz Jakubowski" userId="3b486f07-e7b0-4257-8361-c78a8d33a414" providerId="ADAL" clId="{4AC950CF-182E-401B-994C-9852F00E8A72}" dt="2023-08-31T10:10:33.245" v="838" actId="2711"/>
        <pc:sldMkLst>
          <pc:docMk/>
          <pc:sldMk cId="4116486787" sldId="624"/>
        </pc:sldMkLst>
        <pc:graphicFrameChg chg="modGraphic">
          <ac:chgData name="Miłosz Jakubowski" userId="3b486f07-e7b0-4257-8361-c78a8d33a414" providerId="ADAL" clId="{4AC950CF-182E-401B-994C-9852F00E8A72}" dt="2023-08-31T10:10:33.245" v="838" actId="2711"/>
          <ac:graphicFrameMkLst>
            <pc:docMk/>
            <pc:sldMk cId="4116486787" sldId="624"/>
            <ac:graphicFrameMk id="4" creationId="{8FAB87C8-076C-119F-E772-BD9023955084}"/>
          </ac:graphicFrameMkLst>
        </pc:graphicFrameChg>
      </pc:sldChg>
      <pc:sldChg chg="modSp new mod">
        <pc:chgData name="Miłosz Jakubowski" userId="3b486f07-e7b0-4257-8361-c78a8d33a414" providerId="ADAL" clId="{4AC950CF-182E-401B-994C-9852F00E8A72}" dt="2023-10-13T09:32:43.481" v="4281" actId="20577"/>
        <pc:sldMkLst>
          <pc:docMk/>
          <pc:sldMk cId="2559317977" sldId="625"/>
        </pc:sldMkLst>
        <pc:spChg chg="mod">
          <ac:chgData name="Miłosz Jakubowski" userId="3b486f07-e7b0-4257-8361-c78a8d33a414" providerId="ADAL" clId="{4AC950CF-182E-401B-994C-9852F00E8A72}" dt="2023-08-31T09:51:35.186" v="43" actId="20577"/>
          <ac:spMkLst>
            <pc:docMk/>
            <pc:sldMk cId="2559317977" sldId="625"/>
            <ac:spMk id="2" creationId="{8D966485-1A7F-0417-9143-009D5F7E4FA5}"/>
          </ac:spMkLst>
        </pc:spChg>
        <pc:spChg chg="mod">
          <ac:chgData name="Miłosz Jakubowski" userId="3b486f07-e7b0-4257-8361-c78a8d33a414" providerId="ADAL" clId="{4AC950CF-182E-401B-994C-9852F00E8A72}" dt="2023-10-13T09:32:43.481" v="4281" actId="20577"/>
          <ac:spMkLst>
            <pc:docMk/>
            <pc:sldMk cId="2559317977" sldId="625"/>
            <ac:spMk id="3" creationId="{5A2C79A3-C1E4-67EA-3D44-11E2379D73EB}"/>
          </ac:spMkLst>
        </pc:spChg>
      </pc:sldChg>
      <pc:sldChg chg="modSp add mod">
        <pc:chgData name="Miłosz Jakubowski" userId="3b486f07-e7b0-4257-8361-c78a8d33a414" providerId="ADAL" clId="{4AC950CF-182E-401B-994C-9852F00E8A72}" dt="2023-08-31T10:11:17.126" v="840" actId="255"/>
        <pc:sldMkLst>
          <pc:docMk/>
          <pc:sldMk cId="4146743595" sldId="626"/>
        </pc:sldMkLst>
        <pc:spChg chg="mod">
          <ac:chgData name="Miłosz Jakubowski" userId="3b486f07-e7b0-4257-8361-c78a8d33a414" providerId="ADAL" clId="{4AC950CF-182E-401B-994C-9852F00E8A72}" dt="2023-08-31T10:11:17.126" v="840" actId="255"/>
          <ac:spMkLst>
            <pc:docMk/>
            <pc:sldMk cId="4146743595" sldId="626"/>
            <ac:spMk id="5" creationId="{4F2DC363-71C7-4014-4F17-3E3EA6FB0CF8}"/>
          </ac:spMkLst>
        </pc:spChg>
        <pc:picChg chg="mod">
          <ac:chgData name="Miłosz Jakubowski" userId="3b486f07-e7b0-4257-8361-c78a8d33a414" providerId="ADAL" clId="{4AC950CF-182E-401B-994C-9852F00E8A72}" dt="2023-08-31T10:09:42.159" v="832" actId="14100"/>
          <ac:picMkLst>
            <pc:docMk/>
            <pc:sldMk cId="4146743595" sldId="626"/>
            <ac:picMk id="4" creationId="{A0316E22-0BFA-E32D-54D7-E40C54A380FE}"/>
          </ac:picMkLst>
        </pc:picChg>
      </pc:sldChg>
      <pc:sldChg chg="modSp new mod">
        <pc:chgData name="Miłosz Jakubowski" userId="3b486f07-e7b0-4257-8361-c78a8d33a414" providerId="ADAL" clId="{4AC950CF-182E-401B-994C-9852F00E8A72}" dt="2023-08-31T11:16:25.714" v="1304" actId="20577"/>
        <pc:sldMkLst>
          <pc:docMk/>
          <pc:sldMk cId="3109252181" sldId="627"/>
        </pc:sldMkLst>
        <pc:spChg chg="mod">
          <ac:chgData name="Miłosz Jakubowski" userId="3b486f07-e7b0-4257-8361-c78a8d33a414" providerId="ADAL" clId="{4AC950CF-182E-401B-994C-9852F00E8A72}" dt="2023-08-31T10:31:43.720" v="935" actId="20577"/>
          <ac:spMkLst>
            <pc:docMk/>
            <pc:sldMk cId="3109252181" sldId="627"/>
            <ac:spMk id="2" creationId="{5462BC80-0462-2C86-22EF-EF36A0FF3FFA}"/>
          </ac:spMkLst>
        </pc:spChg>
        <pc:spChg chg="mod">
          <ac:chgData name="Miłosz Jakubowski" userId="3b486f07-e7b0-4257-8361-c78a8d33a414" providerId="ADAL" clId="{4AC950CF-182E-401B-994C-9852F00E8A72}" dt="2023-08-31T11:16:25.714" v="1304" actId="20577"/>
          <ac:spMkLst>
            <pc:docMk/>
            <pc:sldMk cId="3109252181" sldId="627"/>
            <ac:spMk id="3" creationId="{164F8C69-613C-74CD-4B4A-2739CC11D81B}"/>
          </ac:spMkLst>
        </pc:spChg>
      </pc:sldChg>
      <pc:sldChg chg="delSp add del mod">
        <pc:chgData name="Miłosz Jakubowski" userId="3b486f07-e7b0-4257-8361-c78a8d33a414" providerId="ADAL" clId="{4AC950CF-182E-401B-994C-9852F00E8A72}" dt="2023-08-31T11:17:22.014" v="1315" actId="47"/>
        <pc:sldMkLst>
          <pc:docMk/>
          <pc:sldMk cId="4213741796" sldId="628"/>
        </pc:sldMkLst>
        <pc:picChg chg="del">
          <ac:chgData name="Miłosz Jakubowski" userId="3b486f07-e7b0-4257-8361-c78a8d33a414" providerId="ADAL" clId="{4AC950CF-182E-401B-994C-9852F00E8A72}" dt="2023-08-31T11:16:51.914" v="1306" actId="478"/>
          <ac:picMkLst>
            <pc:docMk/>
            <pc:sldMk cId="4213741796" sldId="628"/>
            <ac:picMk id="6" creationId="{2C6FDBCC-DEE3-8B3C-35A5-E19C287EBFA4}"/>
          </ac:picMkLst>
        </pc:picChg>
      </pc:sldChg>
      <pc:sldChg chg="modSp add mod">
        <pc:chgData name="Miłosz Jakubowski" userId="3b486f07-e7b0-4257-8361-c78a8d33a414" providerId="ADAL" clId="{4AC950CF-182E-401B-994C-9852F00E8A72}" dt="2023-08-31T11:17:12.566" v="1314" actId="20577"/>
        <pc:sldMkLst>
          <pc:docMk/>
          <pc:sldMk cId="1834147949" sldId="629"/>
        </pc:sldMkLst>
        <pc:spChg chg="mod">
          <ac:chgData name="Miłosz Jakubowski" userId="3b486f07-e7b0-4257-8361-c78a8d33a414" providerId="ADAL" clId="{4AC950CF-182E-401B-994C-9852F00E8A72}" dt="2023-08-31T11:17:12.566" v="1314" actId="20577"/>
          <ac:spMkLst>
            <pc:docMk/>
            <pc:sldMk cId="1834147949" sldId="629"/>
            <ac:spMk id="2" creationId="{40F3D0F6-10F2-D955-2112-81352EFACD11}"/>
          </ac:spMkLst>
        </pc:spChg>
        <pc:spChg chg="mod">
          <ac:chgData name="Miłosz Jakubowski" userId="3b486f07-e7b0-4257-8361-c78a8d33a414" providerId="ADAL" clId="{4AC950CF-182E-401B-994C-9852F00E8A72}" dt="2023-08-31T11:17:07.093" v="1309" actId="20577"/>
          <ac:spMkLst>
            <pc:docMk/>
            <pc:sldMk cId="1834147949" sldId="629"/>
            <ac:spMk id="5" creationId="{4F2DC363-71C7-4014-4F17-3E3EA6FB0CF8}"/>
          </ac:spMkLst>
        </pc:spChg>
        <pc:picChg chg="mod">
          <ac:chgData name="Miłosz Jakubowski" userId="3b486f07-e7b0-4257-8361-c78a8d33a414" providerId="ADAL" clId="{4AC950CF-182E-401B-994C-9852F00E8A72}" dt="2023-08-31T11:17:04.340" v="1308" actId="14826"/>
          <ac:picMkLst>
            <pc:docMk/>
            <pc:sldMk cId="1834147949" sldId="629"/>
            <ac:picMk id="4" creationId="{A0316E22-0BFA-E32D-54D7-E40C54A380FE}"/>
          </ac:picMkLst>
        </pc:picChg>
      </pc:sldChg>
      <pc:sldChg chg="addSp delSp modSp add mod">
        <pc:chgData name="Miłosz Jakubowski" userId="3b486f07-e7b0-4257-8361-c78a8d33a414" providerId="ADAL" clId="{4AC950CF-182E-401B-994C-9852F00E8A72}" dt="2023-08-31T11:21:06.744" v="1346" actId="14826"/>
        <pc:sldMkLst>
          <pc:docMk/>
          <pc:sldMk cId="3095156280" sldId="630"/>
        </pc:sldMkLst>
        <pc:spChg chg="mod">
          <ac:chgData name="Miłosz Jakubowski" userId="3b486f07-e7b0-4257-8361-c78a8d33a414" providerId="ADAL" clId="{4AC950CF-182E-401B-994C-9852F00E8A72}" dt="2023-08-31T11:19:49.374" v="1332" actId="20577"/>
          <ac:spMkLst>
            <pc:docMk/>
            <pc:sldMk cId="3095156280" sldId="630"/>
            <ac:spMk id="5" creationId="{A44FFAE1-60FA-48F3-934F-96DE8C50EA29}"/>
          </ac:spMkLst>
        </pc:spChg>
        <pc:picChg chg="add mod">
          <ac:chgData name="Miłosz Jakubowski" userId="3b486f07-e7b0-4257-8361-c78a8d33a414" providerId="ADAL" clId="{4AC950CF-182E-401B-994C-9852F00E8A72}" dt="2023-08-31T11:21:06.744" v="1346" actId="14826"/>
          <ac:picMkLst>
            <pc:docMk/>
            <pc:sldMk cId="3095156280" sldId="630"/>
            <ac:picMk id="2" creationId="{22C27D56-7336-99A2-C2F8-1EB5E863BA79}"/>
          </ac:picMkLst>
        </pc:picChg>
        <pc:picChg chg="mod">
          <ac:chgData name="Miłosz Jakubowski" userId="3b486f07-e7b0-4257-8361-c78a8d33a414" providerId="ADAL" clId="{4AC950CF-182E-401B-994C-9852F00E8A72}" dt="2023-08-31T11:19:42.884" v="1328" actId="14826"/>
          <ac:picMkLst>
            <pc:docMk/>
            <pc:sldMk cId="3095156280" sldId="630"/>
            <ac:picMk id="3" creationId="{CF0ECD56-CFE9-F295-DF8D-315DEAC1D269}"/>
          </ac:picMkLst>
        </pc:picChg>
        <pc:picChg chg="del">
          <ac:chgData name="Miłosz Jakubowski" userId="3b486f07-e7b0-4257-8361-c78a8d33a414" providerId="ADAL" clId="{4AC950CF-182E-401B-994C-9852F00E8A72}" dt="2023-08-31T11:19:45.135" v="1329" actId="478"/>
          <ac:picMkLst>
            <pc:docMk/>
            <pc:sldMk cId="3095156280" sldId="630"/>
            <ac:picMk id="8" creationId="{8E675664-078A-C42B-3F4C-F7249231AA0D}"/>
          </ac:picMkLst>
        </pc:picChg>
      </pc:sldChg>
      <pc:sldChg chg="modSp add mod ord">
        <pc:chgData name="Miłosz Jakubowski" userId="3b486f07-e7b0-4257-8361-c78a8d33a414" providerId="ADAL" clId="{4AC950CF-182E-401B-994C-9852F00E8A72}" dt="2023-08-31T11:20:38.525" v="1344" actId="14826"/>
        <pc:sldMkLst>
          <pc:docMk/>
          <pc:sldMk cId="3634631399" sldId="631"/>
        </pc:sldMkLst>
        <pc:spChg chg="mod">
          <ac:chgData name="Miłosz Jakubowski" userId="3b486f07-e7b0-4257-8361-c78a8d33a414" providerId="ADAL" clId="{4AC950CF-182E-401B-994C-9852F00E8A72}" dt="2023-08-31T11:20:27.435" v="1343" actId="20577"/>
          <ac:spMkLst>
            <pc:docMk/>
            <pc:sldMk cId="3634631399" sldId="631"/>
            <ac:spMk id="5" creationId="{A44FFAE1-60FA-48F3-934F-96DE8C50EA29}"/>
          </ac:spMkLst>
        </pc:spChg>
        <pc:picChg chg="mod">
          <ac:chgData name="Miłosz Jakubowski" userId="3b486f07-e7b0-4257-8361-c78a8d33a414" providerId="ADAL" clId="{4AC950CF-182E-401B-994C-9852F00E8A72}" dt="2023-08-31T11:20:22.398" v="1336" actId="14826"/>
          <ac:picMkLst>
            <pc:docMk/>
            <pc:sldMk cId="3634631399" sldId="631"/>
            <ac:picMk id="3" creationId="{CF0ECD56-CFE9-F295-DF8D-315DEAC1D269}"/>
          </ac:picMkLst>
        </pc:picChg>
        <pc:picChg chg="mod">
          <ac:chgData name="Miłosz Jakubowski" userId="3b486f07-e7b0-4257-8361-c78a8d33a414" providerId="ADAL" clId="{4AC950CF-182E-401B-994C-9852F00E8A72}" dt="2023-08-31T11:20:38.525" v="1344" actId="14826"/>
          <ac:picMkLst>
            <pc:docMk/>
            <pc:sldMk cId="3634631399" sldId="631"/>
            <ac:picMk id="8" creationId="{8E675664-078A-C42B-3F4C-F7249231AA0D}"/>
          </ac:picMkLst>
        </pc:picChg>
      </pc:sldChg>
      <pc:sldChg chg="modSp add mod">
        <pc:chgData name="Miłosz Jakubowski" userId="3b486f07-e7b0-4257-8361-c78a8d33a414" providerId="ADAL" clId="{4AC950CF-182E-401B-994C-9852F00E8A72}" dt="2023-08-31T11:23:17.005" v="1354" actId="14826"/>
        <pc:sldMkLst>
          <pc:docMk/>
          <pc:sldMk cId="308744506" sldId="632"/>
        </pc:sldMkLst>
        <pc:spChg chg="mod">
          <ac:chgData name="Miłosz Jakubowski" userId="3b486f07-e7b0-4257-8361-c78a8d33a414" providerId="ADAL" clId="{4AC950CF-182E-401B-994C-9852F00E8A72}" dt="2023-08-31T11:22:58.055" v="1352" actId="947"/>
          <ac:spMkLst>
            <pc:docMk/>
            <pc:sldMk cId="308744506" sldId="632"/>
            <ac:spMk id="5" creationId="{A44FFAE1-60FA-48F3-934F-96DE8C50EA29}"/>
          </ac:spMkLst>
        </pc:spChg>
        <pc:picChg chg="mod">
          <ac:chgData name="Miłosz Jakubowski" userId="3b486f07-e7b0-4257-8361-c78a8d33a414" providerId="ADAL" clId="{4AC950CF-182E-401B-994C-9852F00E8A72}" dt="2023-08-31T11:23:05.075" v="1353" actId="14826"/>
          <ac:picMkLst>
            <pc:docMk/>
            <pc:sldMk cId="308744506" sldId="632"/>
            <ac:picMk id="3" creationId="{CF0ECD56-CFE9-F295-DF8D-315DEAC1D269}"/>
          </ac:picMkLst>
        </pc:picChg>
        <pc:picChg chg="mod">
          <ac:chgData name="Miłosz Jakubowski" userId="3b486f07-e7b0-4257-8361-c78a8d33a414" providerId="ADAL" clId="{4AC950CF-182E-401B-994C-9852F00E8A72}" dt="2023-08-31T11:23:17.005" v="1354" actId="14826"/>
          <ac:picMkLst>
            <pc:docMk/>
            <pc:sldMk cId="308744506" sldId="632"/>
            <ac:picMk id="8" creationId="{8E675664-078A-C42B-3F4C-F7249231AA0D}"/>
          </ac:picMkLst>
        </pc:picChg>
      </pc:sldChg>
      <pc:sldChg chg="modSp add del mod">
        <pc:chgData name="Miłosz Jakubowski" userId="3b486f07-e7b0-4257-8361-c78a8d33a414" providerId="ADAL" clId="{4AC950CF-182E-401B-994C-9852F00E8A72}" dt="2023-08-31T13:46:25.324" v="1745" actId="47"/>
        <pc:sldMkLst>
          <pc:docMk/>
          <pc:sldMk cId="3555676549" sldId="633"/>
        </pc:sldMkLst>
        <pc:spChg chg="mod">
          <ac:chgData name="Miłosz Jakubowski" userId="3b486f07-e7b0-4257-8361-c78a8d33a414" providerId="ADAL" clId="{4AC950CF-182E-401B-994C-9852F00E8A72}" dt="2023-08-31T13:46:08.526" v="1743" actId="27636"/>
          <ac:spMkLst>
            <pc:docMk/>
            <pc:sldMk cId="3555676549" sldId="633"/>
            <ac:spMk id="6" creationId="{B51D6AE0-6E59-387C-DA22-E8FC341C8EFE}"/>
          </ac:spMkLst>
        </pc:spChg>
      </pc:sldChg>
      <pc:sldChg chg="modSp add mod">
        <pc:chgData name="Miłosz Jakubowski" userId="3b486f07-e7b0-4257-8361-c78a8d33a414" providerId="ADAL" clId="{4AC950CF-182E-401B-994C-9852F00E8A72}" dt="2023-08-31T13:46:44.491" v="1748" actId="255"/>
        <pc:sldMkLst>
          <pc:docMk/>
          <pc:sldMk cId="3794534771" sldId="633"/>
        </pc:sldMkLst>
        <pc:spChg chg="mod">
          <ac:chgData name="Miłosz Jakubowski" userId="3b486f07-e7b0-4257-8361-c78a8d33a414" providerId="ADAL" clId="{4AC950CF-182E-401B-994C-9852F00E8A72}" dt="2023-08-31T13:46:44.491" v="1748" actId="255"/>
          <ac:spMkLst>
            <pc:docMk/>
            <pc:sldMk cId="3794534771" sldId="633"/>
            <ac:spMk id="3" creationId="{E52C6D49-55D3-09A6-B84F-C117D3A15559}"/>
          </ac:spMkLst>
        </pc:spChg>
      </pc:sldChg>
      <pc:sldChg chg="modSp new mod">
        <pc:chgData name="Miłosz Jakubowski" userId="3b486f07-e7b0-4257-8361-c78a8d33a414" providerId="ADAL" clId="{4AC950CF-182E-401B-994C-9852F00E8A72}" dt="2023-09-06T11:53:04.379" v="3825" actId="27636"/>
        <pc:sldMkLst>
          <pc:docMk/>
          <pc:sldMk cId="1241302442" sldId="634"/>
        </pc:sldMkLst>
        <pc:spChg chg="mod">
          <ac:chgData name="Miłosz Jakubowski" userId="3b486f07-e7b0-4257-8361-c78a8d33a414" providerId="ADAL" clId="{4AC950CF-182E-401B-994C-9852F00E8A72}" dt="2023-08-31T14:24:45.766" v="2606" actId="20577"/>
          <ac:spMkLst>
            <pc:docMk/>
            <pc:sldMk cId="1241302442" sldId="634"/>
            <ac:spMk id="2" creationId="{BD750A8F-B4C9-6F7D-47CB-8AD6E35A1987}"/>
          </ac:spMkLst>
        </pc:spChg>
        <pc:spChg chg="mod">
          <ac:chgData name="Miłosz Jakubowski" userId="3b486f07-e7b0-4257-8361-c78a8d33a414" providerId="ADAL" clId="{4AC950CF-182E-401B-994C-9852F00E8A72}" dt="2023-09-06T11:53:04.379" v="3825" actId="27636"/>
          <ac:spMkLst>
            <pc:docMk/>
            <pc:sldMk cId="1241302442" sldId="634"/>
            <ac:spMk id="3" creationId="{88B2AB0F-9901-3023-52FC-2CD9E09B90A2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53:04.403" v="3826" actId="27636"/>
        <pc:sldMkLst>
          <pc:docMk/>
          <pc:sldMk cId="1432559123" sldId="635"/>
        </pc:sldMkLst>
        <pc:spChg chg="mod">
          <ac:chgData name="Miłosz Jakubowski" userId="3b486f07-e7b0-4257-8361-c78a8d33a414" providerId="ADAL" clId="{4AC950CF-182E-401B-994C-9852F00E8A72}" dt="2023-08-31T14:24:53.676" v="2610" actId="20577"/>
          <ac:spMkLst>
            <pc:docMk/>
            <pc:sldMk cId="1432559123" sldId="635"/>
            <ac:spMk id="2" creationId="{BD750A8F-B4C9-6F7D-47CB-8AD6E35A1987}"/>
          </ac:spMkLst>
        </pc:spChg>
        <pc:spChg chg="mod">
          <ac:chgData name="Miłosz Jakubowski" userId="3b486f07-e7b0-4257-8361-c78a8d33a414" providerId="ADAL" clId="{4AC950CF-182E-401B-994C-9852F00E8A72}" dt="2023-09-06T11:53:04.403" v="3826" actId="27636"/>
          <ac:spMkLst>
            <pc:docMk/>
            <pc:sldMk cId="1432559123" sldId="635"/>
            <ac:spMk id="3" creationId="{88B2AB0F-9901-3023-52FC-2CD9E09B90A2}"/>
          </ac:spMkLst>
        </pc:spChg>
      </pc:sldChg>
      <pc:sldChg chg="add">
        <pc:chgData name="Miłosz Jakubowski" userId="3b486f07-e7b0-4257-8361-c78a8d33a414" providerId="ADAL" clId="{4AC950CF-182E-401B-994C-9852F00E8A72}" dt="2023-08-31T15:50:10.492" v="3432"/>
        <pc:sldMkLst>
          <pc:docMk/>
          <pc:sldMk cId="3653596417" sldId="636"/>
        </pc:sldMkLst>
      </pc:sldChg>
      <pc:sldChg chg="modSp add mod">
        <pc:chgData name="Miłosz Jakubowski" userId="3b486f07-e7b0-4257-8361-c78a8d33a414" providerId="ADAL" clId="{4AC950CF-182E-401B-994C-9852F00E8A72}" dt="2023-08-31T15:50:53.955" v="3436" actId="20577"/>
        <pc:sldMkLst>
          <pc:docMk/>
          <pc:sldMk cId="1210071588" sldId="637"/>
        </pc:sldMkLst>
        <pc:spChg chg="mod">
          <ac:chgData name="Miłosz Jakubowski" userId="3b486f07-e7b0-4257-8361-c78a8d33a414" providerId="ADAL" clId="{4AC950CF-182E-401B-994C-9852F00E8A72}" dt="2023-08-31T15:50:53.955" v="3436" actId="20577"/>
          <ac:spMkLst>
            <pc:docMk/>
            <pc:sldMk cId="1210071588" sldId="637"/>
            <ac:spMk id="3" creationId="{D2798ECD-64AC-C033-4B52-010AF9BA48A2}"/>
          </ac:spMkLst>
        </pc:spChg>
      </pc:sldChg>
      <pc:sldChg chg="modSp add mod">
        <pc:chgData name="Miłosz Jakubowski" userId="3b486f07-e7b0-4257-8361-c78a8d33a414" providerId="ADAL" clId="{4AC950CF-182E-401B-994C-9852F00E8A72}" dt="2023-10-11T06:57:33.448" v="4269" actId="20577"/>
        <pc:sldMkLst>
          <pc:docMk/>
          <pc:sldMk cId="2956360971" sldId="638"/>
        </pc:sldMkLst>
        <pc:spChg chg="mod">
          <ac:chgData name="Miłosz Jakubowski" userId="3b486f07-e7b0-4257-8361-c78a8d33a414" providerId="ADAL" clId="{4AC950CF-182E-401B-994C-9852F00E8A72}" dt="2023-10-11T06:57:33.448" v="4269" actId="20577"/>
          <ac:spMkLst>
            <pc:docMk/>
            <pc:sldMk cId="2956360971" sldId="638"/>
            <ac:spMk id="3" creationId="{3AC7D6F5-34E2-B87D-F569-57B093BEE101}"/>
          </ac:spMkLst>
        </pc:spChg>
      </pc:sldChg>
      <pc:sldChg chg="add">
        <pc:chgData name="Miłosz Jakubowski" userId="3b486f07-e7b0-4257-8361-c78a8d33a414" providerId="ADAL" clId="{4AC950CF-182E-401B-994C-9852F00E8A72}" dt="2023-08-31T15:51:30.089" v="3440"/>
        <pc:sldMkLst>
          <pc:docMk/>
          <pc:sldMk cId="1638937548" sldId="639"/>
        </pc:sldMkLst>
      </pc:sldChg>
      <pc:sldChg chg="add">
        <pc:chgData name="Miłosz Jakubowski" userId="3b486f07-e7b0-4257-8361-c78a8d33a414" providerId="ADAL" clId="{4AC950CF-182E-401B-994C-9852F00E8A72}" dt="2023-08-31T15:51:56.261" v="3442"/>
        <pc:sldMkLst>
          <pc:docMk/>
          <pc:sldMk cId="2732654559" sldId="640"/>
        </pc:sldMkLst>
      </pc:sldChg>
      <pc:sldChg chg="modSp add mod">
        <pc:chgData name="Miłosz Jakubowski" userId="3b486f07-e7b0-4257-8361-c78a8d33a414" providerId="ADAL" clId="{4AC950CF-182E-401B-994C-9852F00E8A72}" dt="2023-08-31T16:15:56.189" v="3604" actId="400"/>
        <pc:sldMkLst>
          <pc:docMk/>
          <pc:sldMk cId="2155803712" sldId="641"/>
        </pc:sldMkLst>
        <pc:spChg chg="mod">
          <ac:chgData name="Miłosz Jakubowski" userId="3b486f07-e7b0-4257-8361-c78a8d33a414" providerId="ADAL" clId="{4AC950CF-182E-401B-994C-9852F00E8A72}" dt="2023-08-31T16:15:56.189" v="3604" actId="400"/>
          <ac:spMkLst>
            <pc:docMk/>
            <pc:sldMk cId="2155803712" sldId="641"/>
            <ac:spMk id="3" creationId="{2C3CBBFB-8FD1-4D75-94D9-A5AD0E8BBC31}"/>
          </ac:spMkLst>
        </pc:spChg>
      </pc:sldChg>
      <pc:sldChg chg="modSp add mod">
        <pc:chgData name="Miłosz Jakubowski" userId="3b486f07-e7b0-4257-8361-c78a8d33a414" providerId="ADAL" clId="{4AC950CF-182E-401B-994C-9852F00E8A72}" dt="2023-08-31T16:10:20.855" v="3465" actId="27636"/>
        <pc:sldMkLst>
          <pc:docMk/>
          <pc:sldMk cId="2516731676" sldId="642"/>
        </pc:sldMkLst>
        <pc:spChg chg="mod">
          <ac:chgData name="Miłosz Jakubowski" userId="3b486f07-e7b0-4257-8361-c78a8d33a414" providerId="ADAL" clId="{4AC950CF-182E-401B-994C-9852F00E8A72}" dt="2023-08-31T16:10:20.855" v="3465" actId="27636"/>
          <ac:spMkLst>
            <pc:docMk/>
            <pc:sldMk cId="2516731676" sldId="642"/>
            <ac:spMk id="3" creationId="{DAFEA99D-6B74-46CE-8737-75C7FBEE3945}"/>
          </ac:spMkLst>
        </pc:spChg>
      </pc:sldChg>
      <pc:sldChg chg="add">
        <pc:chgData name="Miłosz Jakubowski" userId="3b486f07-e7b0-4257-8361-c78a8d33a414" providerId="ADAL" clId="{4AC950CF-182E-401B-994C-9852F00E8A72}" dt="2023-08-31T16:10:32.925" v="3467"/>
        <pc:sldMkLst>
          <pc:docMk/>
          <pc:sldMk cId="1777258524" sldId="643"/>
        </pc:sldMkLst>
      </pc:sldChg>
      <pc:sldChg chg="modSp add mod">
        <pc:chgData name="Miłosz Jakubowski" userId="3b486f07-e7b0-4257-8361-c78a8d33a414" providerId="ADAL" clId="{4AC950CF-182E-401B-994C-9852F00E8A72}" dt="2023-08-31T16:10:50.041" v="3470" actId="27636"/>
        <pc:sldMkLst>
          <pc:docMk/>
          <pc:sldMk cId="582020024" sldId="644"/>
        </pc:sldMkLst>
        <pc:spChg chg="mod">
          <ac:chgData name="Miłosz Jakubowski" userId="3b486f07-e7b0-4257-8361-c78a8d33a414" providerId="ADAL" clId="{4AC950CF-182E-401B-994C-9852F00E8A72}" dt="2023-08-31T16:10:50.041" v="3470" actId="27636"/>
          <ac:spMkLst>
            <pc:docMk/>
            <pc:sldMk cId="582020024" sldId="644"/>
            <ac:spMk id="3" creationId="{052FECE2-34B3-4A75-8989-C91163A031AC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4:20.120" v="3779" actId="114"/>
        <pc:sldMkLst>
          <pc:docMk/>
          <pc:sldMk cId="656445159" sldId="645"/>
        </pc:sldMkLst>
        <pc:spChg chg="mod">
          <ac:chgData name="Miłosz Jakubowski" userId="3b486f07-e7b0-4257-8361-c78a8d33a414" providerId="ADAL" clId="{4AC950CF-182E-401B-994C-9852F00E8A72}" dt="2023-08-31T16:11:01.343" v="3474" actId="27636"/>
          <ac:spMkLst>
            <pc:docMk/>
            <pc:sldMk cId="656445159" sldId="645"/>
            <ac:spMk id="2" creationId="{55D43DF3-FF4E-4B05-BC88-7CA2F85584E4}"/>
          </ac:spMkLst>
        </pc:spChg>
        <pc:spChg chg="mod">
          <ac:chgData name="Miłosz Jakubowski" userId="3b486f07-e7b0-4257-8361-c78a8d33a414" providerId="ADAL" clId="{4AC950CF-182E-401B-994C-9852F00E8A72}" dt="2023-09-06T11:34:20.120" v="3779" actId="114"/>
          <ac:spMkLst>
            <pc:docMk/>
            <pc:sldMk cId="656445159" sldId="645"/>
            <ac:spMk id="3" creationId="{F492016C-ADDB-440D-823D-F75309D917B9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4:31.576" v="3780" actId="114"/>
        <pc:sldMkLst>
          <pc:docMk/>
          <pc:sldMk cId="1878112152" sldId="646"/>
        </pc:sldMkLst>
        <pc:spChg chg="mod">
          <ac:chgData name="Miłosz Jakubowski" userId="3b486f07-e7b0-4257-8361-c78a8d33a414" providerId="ADAL" clId="{4AC950CF-182E-401B-994C-9852F00E8A72}" dt="2023-09-06T11:34:31.576" v="3780" actId="114"/>
          <ac:spMkLst>
            <pc:docMk/>
            <pc:sldMk cId="1878112152" sldId="646"/>
            <ac:spMk id="3" creationId="{B76B2AD2-1EF8-167B-BA93-2B295FCA022F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4:48.695" v="3784" actId="114"/>
        <pc:sldMkLst>
          <pc:docMk/>
          <pc:sldMk cId="3377225750" sldId="647"/>
        </pc:sldMkLst>
        <pc:spChg chg="mod">
          <ac:chgData name="Miłosz Jakubowski" userId="3b486f07-e7b0-4257-8361-c78a8d33a414" providerId="ADAL" clId="{4AC950CF-182E-401B-994C-9852F00E8A72}" dt="2023-09-06T11:34:48.695" v="3784" actId="114"/>
          <ac:spMkLst>
            <pc:docMk/>
            <pc:sldMk cId="3377225750" sldId="647"/>
            <ac:spMk id="3" creationId="{0752C2FA-F767-476C-B716-F6AA0D9BC25F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4:56.869" v="3786" actId="114"/>
        <pc:sldMkLst>
          <pc:docMk/>
          <pc:sldMk cId="2383740170" sldId="648"/>
        </pc:sldMkLst>
        <pc:spChg chg="mod">
          <ac:chgData name="Miłosz Jakubowski" userId="3b486f07-e7b0-4257-8361-c78a8d33a414" providerId="ADAL" clId="{4AC950CF-182E-401B-994C-9852F00E8A72}" dt="2023-09-06T11:34:56.869" v="3786" actId="114"/>
          <ac:spMkLst>
            <pc:docMk/>
            <pc:sldMk cId="2383740170" sldId="648"/>
            <ac:spMk id="3" creationId="{485DA4AF-F3D6-43B1-A161-82287E9AF57A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5:25.878" v="3788" actId="114"/>
        <pc:sldMkLst>
          <pc:docMk/>
          <pc:sldMk cId="1575405717" sldId="649"/>
        </pc:sldMkLst>
        <pc:spChg chg="mod">
          <ac:chgData name="Miłosz Jakubowski" userId="3b486f07-e7b0-4257-8361-c78a8d33a414" providerId="ADAL" clId="{4AC950CF-182E-401B-994C-9852F00E8A72}" dt="2023-09-06T11:35:25.878" v="3788" actId="114"/>
          <ac:spMkLst>
            <pc:docMk/>
            <pc:sldMk cId="1575405717" sldId="649"/>
            <ac:spMk id="3" creationId="{9FE50AA4-D15B-4278-96BA-D2CB83708598}"/>
          </ac:spMkLst>
        </pc:spChg>
      </pc:sldChg>
      <pc:sldChg chg="modSp add mod">
        <pc:chgData name="Miłosz Jakubowski" userId="3b486f07-e7b0-4257-8361-c78a8d33a414" providerId="ADAL" clId="{4AC950CF-182E-401B-994C-9852F00E8A72}" dt="2023-09-06T11:37:08.386" v="3795" actId="114"/>
        <pc:sldMkLst>
          <pc:docMk/>
          <pc:sldMk cId="1180471399" sldId="650"/>
        </pc:sldMkLst>
        <pc:spChg chg="mod">
          <ac:chgData name="Miłosz Jakubowski" userId="3b486f07-e7b0-4257-8361-c78a8d33a414" providerId="ADAL" clId="{4AC950CF-182E-401B-994C-9852F00E8A72}" dt="2023-09-06T11:37:08.386" v="3795" actId="114"/>
          <ac:spMkLst>
            <pc:docMk/>
            <pc:sldMk cId="1180471399" sldId="650"/>
            <ac:spMk id="3" creationId="{671636DC-9FC9-4021-A260-4F1BDA67B3F1}"/>
          </ac:spMkLst>
        </pc:spChg>
      </pc:sldChg>
      <pc:sldChg chg="addSp delSp modSp add mod ord">
        <pc:chgData name="Miłosz Jakubowski" userId="3b486f07-e7b0-4257-8361-c78a8d33a414" providerId="ADAL" clId="{4AC950CF-182E-401B-994C-9852F00E8A72}" dt="2023-09-11T06:52:58.447" v="3850" actId="6549"/>
        <pc:sldMkLst>
          <pc:docMk/>
          <pc:sldMk cId="3325443835" sldId="651"/>
        </pc:sldMkLst>
        <pc:spChg chg="del">
          <ac:chgData name="Miłosz Jakubowski" userId="3b486f07-e7b0-4257-8361-c78a8d33a414" providerId="ADAL" clId="{4AC950CF-182E-401B-994C-9852F00E8A72}" dt="2023-09-06T11:30:10.618" v="3756" actId="478"/>
          <ac:spMkLst>
            <pc:docMk/>
            <pc:sldMk cId="3325443835" sldId="651"/>
            <ac:spMk id="2" creationId="{AE100FFA-50D5-42D4-9B94-17307A986922}"/>
          </ac:spMkLst>
        </pc:spChg>
        <pc:spChg chg="mod">
          <ac:chgData name="Miłosz Jakubowski" userId="3b486f07-e7b0-4257-8361-c78a8d33a414" providerId="ADAL" clId="{4AC950CF-182E-401B-994C-9852F00E8A72}" dt="2023-09-06T11:30:05.710" v="3755" actId="27636"/>
          <ac:spMkLst>
            <pc:docMk/>
            <pc:sldMk cId="3325443835" sldId="651"/>
            <ac:spMk id="3" creationId="{88D3516F-4A3A-4FE5-B08E-F303972D969F}"/>
          </ac:spMkLst>
        </pc:spChg>
        <pc:spChg chg="add del mod">
          <ac:chgData name="Miłosz Jakubowski" userId="3b486f07-e7b0-4257-8361-c78a8d33a414" providerId="ADAL" clId="{4AC950CF-182E-401B-994C-9852F00E8A72}" dt="2023-09-06T11:30:21.915" v="3760" actId="478"/>
          <ac:spMkLst>
            <pc:docMk/>
            <pc:sldMk cId="3325443835" sldId="651"/>
            <ac:spMk id="6" creationId="{9B5341AD-1B42-7AEB-5A6E-B974AC1D04A1}"/>
          </ac:spMkLst>
        </pc:spChg>
        <pc:spChg chg="add mod">
          <ac:chgData name="Miłosz Jakubowski" userId="3b486f07-e7b0-4257-8361-c78a8d33a414" providerId="ADAL" clId="{4AC950CF-182E-401B-994C-9852F00E8A72}" dt="2023-09-11T06:52:58.447" v="3850" actId="6549"/>
          <ac:spMkLst>
            <pc:docMk/>
            <pc:sldMk cId="3325443835" sldId="651"/>
            <ac:spMk id="9" creationId="{6D56791E-E50D-2953-61CB-551C95BCB161}"/>
          </ac:spMkLst>
        </pc:spChg>
        <pc:picChg chg="del">
          <ac:chgData name="Miłosz Jakubowski" userId="3b486f07-e7b0-4257-8361-c78a8d33a414" providerId="ADAL" clId="{4AC950CF-182E-401B-994C-9852F00E8A72}" dt="2023-09-06T11:30:39.190" v="3764" actId="478"/>
          <ac:picMkLst>
            <pc:docMk/>
            <pc:sldMk cId="3325443835" sldId="651"/>
            <ac:picMk id="1026" creationId="{F54CA08D-78DA-05D3-B1A9-D4AFA9885DFC}"/>
          </ac:picMkLst>
        </pc:picChg>
      </pc:sldChg>
      <pc:sldMasterChg chg="delSp modSp mod">
        <pc:chgData name="Miłosz Jakubowski" userId="3b486f07-e7b0-4257-8361-c78a8d33a414" providerId="ADAL" clId="{4AC950CF-182E-401B-994C-9852F00E8A72}" dt="2023-09-06T11:27:39.100" v="3746" actId="1076"/>
        <pc:sldMasterMkLst>
          <pc:docMk/>
          <pc:sldMasterMk cId="2469223280" sldId="2147483648"/>
        </pc:sldMasterMkLst>
        <pc:picChg chg="mod">
          <ac:chgData name="Miłosz Jakubowski" userId="3b486f07-e7b0-4257-8361-c78a8d33a414" providerId="ADAL" clId="{4AC950CF-182E-401B-994C-9852F00E8A72}" dt="2023-09-06T11:27:21.581" v="3744" actId="14826"/>
          <ac:picMkLst>
            <pc:docMk/>
            <pc:sldMasterMk cId="2469223280" sldId="2147483648"/>
            <ac:picMk id="5" creationId="{0C41AFB4-E417-4F5E-8D0A-61B0270FB718}"/>
          </ac:picMkLst>
        </pc:picChg>
        <pc:picChg chg="del">
          <ac:chgData name="Miłosz Jakubowski" userId="3b486f07-e7b0-4257-8361-c78a8d33a414" providerId="ADAL" clId="{4AC950CF-182E-401B-994C-9852F00E8A72}" dt="2023-08-31T09:41:27.745" v="0" actId="478"/>
          <ac:picMkLst>
            <pc:docMk/>
            <pc:sldMasterMk cId="2469223280" sldId="2147483648"/>
            <ac:picMk id="7" creationId="{97E12C70-7AAD-4579-ADE2-D89C0F88CC5C}"/>
          </ac:picMkLst>
        </pc:picChg>
        <pc:picChg chg="mod">
          <ac:chgData name="Miłosz Jakubowski" userId="3b486f07-e7b0-4257-8361-c78a8d33a414" providerId="ADAL" clId="{4AC950CF-182E-401B-994C-9852F00E8A72}" dt="2023-09-06T11:27:39.100" v="3746" actId="1076"/>
          <ac:picMkLst>
            <pc:docMk/>
            <pc:sldMasterMk cId="2469223280" sldId="2147483648"/>
            <ac:picMk id="11" creationId="{AEDDB679-77DE-4146-96AE-29AD5578A07E}"/>
          </ac:picMkLst>
        </pc:picChg>
      </pc:sldMasterChg>
      <pc:sldMasterChg chg="delSp mod delSldLayout modSldLayout">
        <pc:chgData name="Miłosz Jakubowski" userId="3b486f07-e7b0-4257-8361-c78a8d33a414" providerId="ADAL" clId="{4AC950CF-182E-401B-994C-9852F00E8A72}" dt="2023-09-06T11:32:43.931" v="3772" actId="478"/>
        <pc:sldMasterMkLst>
          <pc:docMk/>
          <pc:sldMasterMk cId="2740187485" sldId="2147483660"/>
        </pc:sldMasterMkLst>
        <pc:spChg chg="del">
          <ac:chgData name="Miłosz Jakubowski" userId="3b486f07-e7b0-4257-8361-c78a8d33a414" providerId="ADAL" clId="{4AC950CF-182E-401B-994C-9852F00E8A72}" dt="2023-09-06T11:32:33.233" v="3769" actId="478"/>
          <ac:spMkLst>
            <pc:docMk/>
            <pc:sldMasterMk cId="2740187485" sldId="2147483660"/>
            <ac:spMk id="5" creationId="{00000000-0000-0000-0000-000000000000}"/>
          </ac:spMkLst>
        </pc:spChg>
        <pc:sldLayoutChg chg="delSp mod">
          <pc:chgData name="Miłosz Jakubowski" userId="3b486f07-e7b0-4257-8361-c78a8d33a414" providerId="ADAL" clId="{4AC950CF-182E-401B-994C-9852F00E8A72}" dt="2023-09-06T11:32:39.388" v="3770" actId="478"/>
          <pc:sldLayoutMkLst>
            <pc:docMk/>
            <pc:sldMasterMk cId="2740187485" sldId="2147483660"/>
            <pc:sldLayoutMk cId="3887835967" sldId="2147483661"/>
          </pc:sldLayoutMkLst>
          <pc:spChg chg="del">
            <ac:chgData name="Miłosz Jakubowski" userId="3b486f07-e7b0-4257-8361-c78a8d33a414" providerId="ADAL" clId="{4AC950CF-182E-401B-994C-9852F00E8A72}" dt="2023-09-06T11:32:39.388" v="3770" actId="478"/>
            <ac:spMkLst>
              <pc:docMk/>
              <pc:sldMasterMk cId="2740187485" sldId="2147483660"/>
              <pc:sldLayoutMk cId="3887835967" sldId="2147483661"/>
              <ac:spMk id="5" creationId="{00000000-0000-0000-0000-000000000000}"/>
            </ac:spMkLst>
          </pc:spChg>
        </pc:sldLayoutChg>
        <pc:sldLayoutChg chg="delSp mod">
          <pc:chgData name="Miłosz Jakubowski" userId="3b486f07-e7b0-4257-8361-c78a8d33a414" providerId="ADAL" clId="{4AC950CF-182E-401B-994C-9852F00E8A72}" dt="2023-09-06T11:32:30.261" v="3768" actId="478"/>
          <pc:sldLayoutMkLst>
            <pc:docMk/>
            <pc:sldMasterMk cId="2740187485" sldId="2147483660"/>
            <pc:sldLayoutMk cId="2992828681" sldId="2147483662"/>
          </pc:sldLayoutMkLst>
          <pc:spChg chg="del">
            <ac:chgData name="Miłosz Jakubowski" userId="3b486f07-e7b0-4257-8361-c78a8d33a414" providerId="ADAL" clId="{4AC950CF-182E-401B-994C-9852F00E8A72}" dt="2023-09-06T11:32:30.261" v="3768" actId="478"/>
            <ac:spMkLst>
              <pc:docMk/>
              <pc:sldMasterMk cId="2740187485" sldId="2147483660"/>
              <pc:sldLayoutMk cId="2992828681" sldId="2147483662"/>
              <ac:spMk id="5" creationId="{00000000-0000-0000-0000-000000000000}"/>
            </ac:spMkLst>
          </pc:spChg>
        </pc:sldLayoutChg>
        <pc:sldLayoutChg chg="delSp mod">
          <pc:chgData name="Miłosz Jakubowski" userId="3b486f07-e7b0-4257-8361-c78a8d33a414" providerId="ADAL" clId="{4AC950CF-182E-401B-994C-9852F00E8A72}" dt="2023-09-06T11:32:42.345" v="3771" actId="478"/>
          <pc:sldLayoutMkLst>
            <pc:docMk/>
            <pc:sldMasterMk cId="2740187485" sldId="2147483660"/>
            <pc:sldLayoutMk cId="928065582" sldId="2147483663"/>
          </pc:sldLayoutMkLst>
          <pc:spChg chg="del">
            <ac:chgData name="Miłosz Jakubowski" userId="3b486f07-e7b0-4257-8361-c78a8d33a414" providerId="ADAL" clId="{4AC950CF-182E-401B-994C-9852F00E8A72}" dt="2023-09-06T11:32:42.345" v="3771" actId="478"/>
            <ac:spMkLst>
              <pc:docMk/>
              <pc:sldMasterMk cId="2740187485" sldId="2147483660"/>
              <pc:sldLayoutMk cId="928065582" sldId="2147483663"/>
              <ac:spMk id="5" creationId="{00000000-0000-0000-0000-000000000000}"/>
            </ac:spMkLst>
          </pc:spChg>
        </pc:sldLayoutChg>
        <pc:sldLayoutChg chg="delSp mod">
          <pc:chgData name="Miłosz Jakubowski" userId="3b486f07-e7b0-4257-8361-c78a8d33a414" providerId="ADAL" clId="{4AC950CF-182E-401B-994C-9852F00E8A72}" dt="2023-09-06T11:32:43.931" v="3772" actId="478"/>
          <pc:sldLayoutMkLst>
            <pc:docMk/>
            <pc:sldMasterMk cId="2740187485" sldId="2147483660"/>
            <pc:sldLayoutMk cId="3527766890" sldId="2147483664"/>
          </pc:sldLayoutMkLst>
          <pc:spChg chg="del">
            <ac:chgData name="Miłosz Jakubowski" userId="3b486f07-e7b0-4257-8361-c78a8d33a414" providerId="ADAL" clId="{4AC950CF-182E-401B-994C-9852F00E8A72}" dt="2023-09-06T11:32:43.931" v="3772" actId="478"/>
            <ac:spMkLst>
              <pc:docMk/>
              <pc:sldMasterMk cId="2740187485" sldId="2147483660"/>
              <pc:sldLayoutMk cId="3527766890" sldId="2147483664"/>
              <ac:spMk id="6" creationId="{00000000-0000-0000-0000-000000000000}"/>
            </ac:spMkLst>
          </pc:spChg>
        </pc:sldLayoutChg>
        <pc:sldLayoutChg chg="del">
          <pc:chgData name="Miłosz Jakubowski" userId="3b486f07-e7b0-4257-8361-c78a8d33a414" providerId="ADAL" clId="{4AC950CF-182E-401B-994C-9852F00E8A72}" dt="2023-08-31T09:41:37.251" v="1" actId="2696"/>
          <pc:sldLayoutMkLst>
            <pc:docMk/>
            <pc:sldMasterMk cId="2740187485" sldId="2147483660"/>
            <pc:sldLayoutMk cId="2022575545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2C896-D5A2-40F3-9679-74635FC759BC}" type="doc">
      <dgm:prSet loTypeId="urn:microsoft.com/office/officeart/2005/8/layout/chevron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2EC3452B-DFDB-4A02-8A30-7E2680914BB6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UE</a:t>
          </a:r>
        </a:p>
      </dgm:t>
    </dgm:pt>
    <dgm:pt modelId="{1D13A172-2861-448E-8CBD-2F2FAE9D27D6}" type="parTrans" cxnId="{AEAC167F-E8AF-44C6-8FFA-B90CB0F096A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524538-735F-4AAD-8371-A09A24C45146}" type="sibTrans" cxnId="{AEAC167F-E8AF-44C6-8FFA-B90CB0F096A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8F9B8-C765-40DA-9EFB-24D0AEE2489F}">
      <dgm:prSet phldrT="[Tekst]" custT="1"/>
      <dgm:spPr/>
      <dgm:t>
        <a:bodyPr/>
        <a:lstStyle/>
        <a:p>
          <a:r>
            <a: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2008/50/WE (CAFE): poziomy dopuszczalne, </a:t>
          </a:r>
          <a:r>
            <a:rPr lang="pl-PL" sz="1400" b="1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POPy</a:t>
          </a:r>
          <a:r>
            <a: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monitorowanie jakości powietrza.</a:t>
          </a:r>
        </a:p>
      </dgm:t>
    </dgm:pt>
    <dgm:pt modelId="{F094979F-FC65-4B31-B8CF-7C5D8E560F56}" type="parTrans" cxnId="{4FE22983-B34B-4B8D-8CC2-658E9221D26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85B9E8-EE7F-4517-A287-56813484407E}" type="sibTrans" cxnId="{4FE22983-B34B-4B8D-8CC2-658E9221D26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A69165-2DD9-45A0-A971-5A88AC87C29C}">
      <dgm:prSet phldrT="[Tekst]" custT="1"/>
      <dgm:spPr/>
      <dgm:t>
        <a:bodyPr/>
        <a:lstStyle/>
        <a:p>
          <a:r>
            <a:rPr lang="pl-PL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2004/107/WE : b(a)p.</a:t>
          </a:r>
        </a:p>
      </dgm:t>
    </dgm:pt>
    <dgm:pt modelId="{6A144863-4CB3-4FC4-B472-42F06852DD43}" type="parTrans" cxnId="{175DAD55-EE5B-44E0-8C9B-21CE17D9803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78CDDF4-9A23-4EE6-BACB-50F41AEE9C98}" type="sibTrans" cxnId="{175DAD55-EE5B-44E0-8C9B-21CE17D9803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15A355-AA2C-4A70-BE1A-17DB1B390647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krajowe</a:t>
          </a:r>
        </a:p>
      </dgm:t>
    </dgm:pt>
    <dgm:pt modelId="{CC30247D-8445-47EE-AD0C-DCA7710DDD51}" type="parTrans" cxnId="{99E1A763-966B-44C1-87FC-6C997C1438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745308-1FE8-48A2-97D5-DBB67E5CC8C7}" type="sibTrans" cxnId="{99E1A763-966B-44C1-87FC-6C997C1438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CAF3F7-B93D-46EF-8234-C3CE004F13C7}">
      <dgm:prSet phldrT="[Tekst]" custT="1"/>
      <dgm:spPr/>
      <dgm:t>
        <a:bodyPr/>
        <a:lstStyle/>
        <a:p>
          <a:r>
            <a: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Prawo Ochrony Środowiska </a:t>
          </a:r>
          <a:r>
            <a:rPr lang="pl-PL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oraz rozporządzenia wykonawcze + rozporządzenie w sprawie poziomów niektórych substancji w powietrzu; rozporządzenie w sprawie programów ochrony powietrza </a:t>
          </a:r>
          <a:br>
            <a:rPr lang="pl-PL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pl-PL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 planów działań krótkoterminowych.</a:t>
          </a:r>
          <a:endParaRPr lang="pl-PL" sz="1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7D9CD4-57F9-460D-95A3-A3DC02211D42}" type="parTrans" cxnId="{5FAD24AE-FD38-4E18-8138-1640AC52354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F5B61A-8E69-4F67-831B-9718884D4782}" type="sibTrans" cxnId="{5FAD24AE-FD38-4E18-8138-1640AC52354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9FCE23-1A3E-47CA-A075-25CE8F1DD0A2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miejscowe</a:t>
          </a:r>
        </a:p>
      </dgm:t>
    </dgm:pt>
    <dgm:pt modelId="{4B8E8B90-C4D6-4439-93B2-642CCECE8748}" type="parTrans" cxnId="{A25453F4-5222-4773-820A-A867E32739E8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0D3641-2EE2-47CF-BA9A-C1A7C5073502}" type="sibTrans" cxnId="{A25453F4-5222-4773-820A-A867E32739E8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E25C98-A159-4265-9139-68573ADC90C7}">
      <dgm:prSet phldrT="[Tekst]" custT="1"/>
      <dgm:spPr/>
      <dgm:t>
        <a:bodyPr/>
        <a:lstStyle/>
        <a:p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ochrony powietrza </a:t>
          </a: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wraz z planami działań krótkoterminowych.</a:t>
          </a:r>
        </a:p>
      </dgm:t>
    </dgm:pt>
    <dgm:pt modelId="{00431470-D9F7-4747-A6F8-D7C6A388AC12}" type="parTrans" cxnId="{8B533229-AFF5-4F50-8DEE-E23AB1D9F9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D45E23-32A1-42FF-A4EE-1610BA48F160}" type="sibTrans" cxnId="{8B533229-AFF5-4F50-8DEE-E23AB1D9F96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B63EC7-4879-4589-84DF-4A1EB14B05E1}">
      <dgm:prSet phldrT="[Tekst]" custT="1"/>
      <dgm:spPr/>
      <dgm:t>
        <a:bodyPr/>
        <a:lstStyle/>
        <a:p>
          <a:r>
            <a:rPr lang="pl-PL" sz="14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uchwały antysmogowe </a:t>
          </a:r>
          <a:r>
            <a:rPr lang="pl-PL" sz="14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tj. uchwały podejmowane na podstawie art. 96 Prawa Ochrony Środowiska.</a:t>
          </a:r>
        </a:p>
      </dgm:t>
    </dgm:pt>
    <dgm:pt modelId="{CF32AFFF-C833-40E1-AE80-C3E6479DA1A1}" type="parTrans" cxnId="{1B5F1B7F-93F2-4B45-8019-DFAB4272FD1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4A9038-1021-404E-8093-E4082FECFB4F}" type="sibTrans" cxnId="{1B5F1B7F-93F2-4B45-8019-DFAB4272FD1D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E7ED5E-E7D9-4E8F-8CFE-6723921B7680}">
      <dgm:prSet phldrT="[Tekst]" custT="1"/>
      <dgm:spPr/>
      <dgm:t>
        <a:bodyPr/>
        <a:lstStyle/>
        <a:p>
          <a:r>
            <a:rPr lang="pl-PL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o systemie monitorowania i kontrolowania jakości paliw.</a:t>
          </a:r>
        </a:p>
      </dgm:t>
    </dgm:pt>
    <dgm:pt modelId="{2D2F9985-F486-46B9-9740-BA8A45166BC1}" type="parTrans" cxnId="{028A0C7F-06BB-4D0C-BDEC-6AC91B8E822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865DA8-9F72-4C49-A71F-DAA977008690}" type="sibTrans" cxnId="{028A0C7F-06BB-4D0C-BDEC-6AC91B8E822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728DA6-CA65-4312-8B18-8434C3A9BCFA}">
      <dgm:prSet phldrT="[Tekst]" custT="1"/>
      <dgm:spPr/>
      <dgm:t>
        <a:bodyPr/>
        <a:lstStyle/>
        <a:p>
          <a:r>
            <a:rPr lang="pl-PL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2009/125/12 (</a:t>
          </a:r>
          <a:r>
            <a:rPr lang="pl-PL" sz="1400" b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ekoprojekt</a:t>
          </a:r>
          <a:r>
            <a:rPr lang="pl-PL" sz="14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+ rozporządzenia: 2015/1189 (kotły na paliwo stałe), 2015/1185 (ogrzewacze pomieszczeń na paliwo stałe).</a:t>
          </a:r>
        </a:p>
      </dgm:t>
    </dgm:pt>
    <dgm:pt modelId="{F93354F8-DD4F-4F78-BBBC-50917DB42D37}" type="parTrans" cxnId="{5F10B94F-CD46-4A08-92AB-A5F8A0174B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757696-9667-4BE7-9416-623A35679372}" type="sibTrans" cxnId="{5F10B94F-CD46-4A08-92AB-A5F8A0174B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09CAE45-8537-4FDB-8251-16F33F7F1E88}">
      <dgm:prSet phldrT="[Tekst]" custT="1"/>
      <dgm:spPr/>
      <dgm:t>
        <a:bodyPr/>
        <a:lstStyle/>
        <a:p>
          <a:r>
            <a:rPr lang="pl-PL" sz="14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Plany</a:t>
          </a:r>
          <a:r>
            <a:rPr lang="pl-PL" sz="14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miejscowe (?).</a:t>
          </a:r>
        </a:p>
      </dgm:t>
    </dgm:pt>
    <dgm:pt modelId="{1D8C1757-A4FB-48AA-89C9-5354F5F57028}" type="parTrans" cxnId="{6DACCC8D-101E-4C97-9D59-EE53DE9AD321}">
      <dgm:prSet/>
      <dgm:spPr/>
      <dgm:t>
        <a:bodyPr/>
        <a:lstStyle/>
        <a:p>
          <a:endParaRPr lang="pl-PL"/>
        </a:p>
      </dgm:t>
    </dgm:pt>
    <dgm:pt modelId="{622448E8-BCD6-4F6A-B91B-54AF58721E0E}" type="sibTrans" cxnId="{6DACCC8D-101E-4C97-9D59-EE53DE9AD321}">
      <dgm:prSet/>
      <dgm:spPr/>
      <dgm:t>
        <a:bodyPr/>
        <a:lstStyle/>
        <a:p>
          <a:endParaRPr lang="pl-PL"/>
        </a:p>
      </dgm:t>
    </dgm:pt>
    <dgm:pt modelId="{D9A0DE39-E9A5-401C-B6A2-90574DB07F15}" type="pres">
      <dgm:prSet presAssocID="{8962C896-D5A2-40F3-9679-74635FC759BC}" presName="linearFlow" presStyleCnt="0">
        <dgm:presLayoutVars>
          <dgm:dir/>
          <dgm:animLvl val="lvl"/>
          <dgm:resizeHandles val="exact"/>
        </dgm:presLayoutVars>
      </dgm:prSet>
      <dgm:spPr/>
    </dgm:pt>
    <dgm:pt modelId="{1F312D87-E5C0-4D32-925C-B818CD5F93FB}" type="pres">
      <dgm:prSet presAssocID="{2EC3452B-DFDB-4A02-8A30-7E2680914BB6}" presName="composite" presStyleCnt="0"/>
      <dgm:spPr/>
    </dgm:pt>
    <dgm:pt modelId="{6D265211-F9BF-4B14-B039-BDA8BFEE55D1}" type="pres">
      <dgm:prSet presAssocID="{2EC3452B-DFDB-4A02-8A30-7E2680914BB6}" presName="parentText" presStyleLbl="alignNode1" presStyleIdx="0" presStyleCnt="3" custLinFactNeighborX="-69973" custLinFactNeighborY="-9687">
        <dgm:presLayoutVars>
          <dgm:chMax val="1"/>
          <dgm:bulletEnabled val="1"/>
        </dgm:presLayoutVars>
      </dgm:prSet>
      <dgm:spPr/>
    </dgm:pt>
    <dgm:pt modelId="{F6272023-386B-48CE-AE6B-8D9370459D4C}" type="pres">
      <dgm:prSet presAssocID="{2EC3452B-DFDB-4A02-8A30-7E2680914BB6}" presName="descendantText" presStyleLbl="alignAcc1" presStyleIdx="0" presStyleCnt="3">
        <dgm:presLayoutVars>
          <dgm:bulletEnabled val="1"/>
        </dgm:presLayoutVars>
      </dgm:prSet>
      <dgm:spPr/>
    </dgm:pt>
    <dgm:pt modelId="{815F1FD2-6C0C-4349-B3DB-10714475EAD3}" type="pres">
      <dgm:prSet presAssocID="{8E524538-735F-4AAD-8371-A09A24C45146}" presName="sp" presStyleCnt="0"/>
      <dgm:spPr/>
    </dgm:pt>
    <dgm:pt modelId="{AAF63023-8D64-46E0-9DC7-6F844926D0FD}" type="pres">
      <dgm:prSet presAssocID="{5315A355-AA2C-4A70-BE1A-17DB1B390647}" presName="composite" presStyleCnt="0"/>
      <dgm:spPr/>
    </dgm:pt>
    <dgm:pt modelId="{7CCC4370-902D-45FE-B9BF-E1E884604FCD}" type="pres">
      <dgm:prSet presAssocID="{5315A355-AA2C-4A70-BE1A-17DB1B39064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25B0235-4494-4AC0-BE29-E0861022972E}" type="pres">
      <dgm:prSet presAssocID="{5315A355-AA2C-4A70-BE1A-17DB1B390647}" presName="descendantText" presStyleLbl="alignAcc1" presStyleIdx="1" presStyleCnt="3">
        <dgm:presLayoutVars>
          <dgm:bulletEnabled val="1"/>
        </dgm:presLayoutVars>
      </dgm:prSet>
      <dgm:spPr/>
    </dgm:pt>
    <dgm:pt modelId="{0022C69E-9DDA-4AAC-84BE-554A83134415}" type="pres">
      <dgm:prSet presAssocID="{43745308-1FE8-48A2-97D5-DBB67E5CC8C7}" presName="sp" presStyleCnt="0"/>
      <dgm:spPr/>
    </dgm:pt>
    <dgm:pt modelId="{683F5C35-E1C1-49EA-9DD2-926C38441551}" type="pres">
      <dgm:prSet presAssocID="{7D9FCE23-1A3E-47CA-A075-25CE8F1DD0A2}" presName="composite" presStyleCnt="0"/>
      <dgm:spPr/>
    </dgm:pt>
    <dgm:pt modelId="{CCA5AEF5-A909-4D87-89BF-27292841E4C3}" type="pres">
      <dgm:prSet presAssocID="{7D9FCE23-1A3E-47CA-A075-25CE8F1DD0A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A63EA4-D10E-4B8A-9CAE-9ED737DB7CFF}" type="pres">
      <dgm:prSet presAssocID="{7D9FCE23-1A3E-47CA-A075-25CE8F1DD0A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4A5ED05-6AD6-4B40-9FA6-E4A023DB5A43}" type="presOf" srcId="{4CA69165-2DD9-45A0-A971-5A88AC87C29C}" destId="{F6272023-386B-48CE-AE6B-8D9370459D4C}" srcOrd="0" destOrd="1" presId="urn:microsoft.com/office/officeart/2005/8/layout/chevron2"/>
    <dgm:cxn modelId="{BDFCBB19-D04B-4362-AA07-DB2971841286}" type="presOf" srcId="{20728DA6-CA65-4312-8B18-8434C3A9BCFA}" destId="{F6272023-386B-48CE-AE6B-8D9370459D4C}" srcOrd="0" destOrd="2" presId="urn:microsoft.com/office/officeart/2005/8/layout/chevron2"/>
    <dgm:cxn modelId="{9D94531C-E137-43E0-A0AF-B487C7F0609D}" type="presOf" srcId="{70CAF3F7-B93D-46EF-8234-C3CE004F13C7}" destId="{A25B0235-4494-4AC0-BE29-E0861022972E}" srcOrd="0" destOrd="0" presId="urn:microsoft.com/office/officeart/2005/8/layout/chevron2"/>
    <dgm:cxn modelId="{8B533229-AFF5-4F50-8DEE-E23AB1D9F96F}" srcId="{7D9FCE23-1A3E-47CA-A075-25CE8F1DD0A2}" destId="{E3E25C98-A159-4265-9139-68573ADC90C7}" srcOrd="0" destOrd="0" parTransId="{00431470-D9F7-4747-A6F8-D7C6A388AC12}" sibTransId="{D2D45E23-32A1-42FF-A4EE-1610BA48F160}"/>
    <dgm:cxn modelId="{99E1A763-966B-44C1-87FC-6C997C14386F}" srcId="{8962C896-D5A2-40F3-9679-74635FC759BC}" destId="{5315A355-AA2C-4A70-BE1A-17DB1B390647}" srcOrd="1" destOrd="0" parTransId="{CC30247D-8445-47EE-AD0C-DCA7710DDD51}" sibTransId="{43745308-1FE8-48A2-97D5-DBB67E5CC8C7}"/>
    <dgm:cxn modelId="{1D5A0B6E-3BF3-4CA0-8EEF-E659BFD6A8FE}" type="presOf" srcId="{F0B63EC7-4879-4589-84DF-4A1EB14B05E1}" destId="{2FA63EA4-D10E-4B8A-9CAE-9ED737DB7CFF}" srcOrd="0" destOrd="1" presId="urn:microsoft.com/office/officeart/2005/8/layout/chevron2"/>
    <dgm:cxn modelId="{5F10B94F-CD46-4A08-92AB-A5F8A0174B7C}" srcId="{2EC3452B-DFDB-4A02-8A30-7E2680914BB6}" destId="{20728DA6-CA65-4312-8B18-8434C3A9BCFA}" srcOrd="2" destOrd="0" parTransId="{F93354F8-DD4F-4F78-BBBC-50917DB42D37}" sibTransId="{39757696-9667-4BE7-9416-623A35679372}"/>
    <dgm:cxn modelId="{175DAD55-EE5B-44E0-8C9B-21CE17D98033}" srcId="{2EC3452B-DFDB-4A02-8A30-7E2680914BB6}" destId="{4CA69165-2DD9-45A0-A971-5A88AC87C29C}" srcOrd="1" destOrd="0" parTransId="{6A144863-4CB3-4FC4-B472-42F06852DD43}" sibTransId="{478CDDF4-9A23-4EE6-BACB-50F41AEE9C98}"/>
    <dgm:cxn modelId="{E9660577-DBA4-4590-A0C4-1BD2771B6F95}" type="presOf" srcId="{5315A355-AA2C-4A70-BE1A-17DB1B390647}" destId="{7CCC4370-902D-45FE-B9BF-E1E884604FCD}" srcOrd="0" destOrd="0" presId="urn:microsoft.com/office/officeart/2005/8/layout/chevron2"/>
    <dgm:cxn modelId="{028A0C7F-06BB-4D0C-BDEC-6AC91B8E8223}" srcId="{5315A355-AA2C-4A70-BE1A-17DB1B390647}" destId="{E9E7ED5E-E7D9-4E8F-8CFE-6723921B7680}" srcOrd="1" destOrd="0" parTransId="{2D2F9985-F486-46B9-9740-BA8A45166BC1}" sibTransId="{8F865DA8-9F72-4C49-A71F-DAA977008690}"/>
    <dgm:cxn modelId="{AEAC167F-E8AF-44C6-8FFA-B90CB0F096AD}" srcId="{8962C896-D5A2-40F3-9679-74635FC759BC}" destId="{2EC3452B-DFDB-4A02-8A30-7E2680914BB6}" srcOrd="0" destOrd="0" parTransId="{1D13A172-2861-448E-8CBD-2F2FAE9D27D6}" sibTransId="{8E524538-735F-4AAD-8371-A09A24C45146}"/>
    <dgm:cxn modelId="{1B5F1B7F-93F2-4B45-8019-DFAB4272FD1D}" srcId="{7D9FCE23-1A3E-47CA-A075-25CE8F1DD0A2}" destId="{F0B63EC7-4879-4589-84DF-4A1EB14B05E1}" srcOrd="1" destOrd="0" parTransId="{CF32AFFF-C833-40E1-AE80-C3E6479DA1A1}" sibTransId="{294A9038-1021-404E-8093-E4082FECFB4F}"/>
    <dgm:cxn modelId="{4FE22983-B34B-4B8D-8CC2-658E9221D26A}" srcId="{2EC3452B-DFDB-4A02-8A30-7E2680914BB6}" destId="{67E8F9B8-C765-40DA-9EFB-24D0AEE2489F}" srcOrd="0" destOrd="0" parTransId="{F094979F-FC65-4B31-B8CF-7C5D8E560F56}" sibTransId="{3B85B9E8-EE7F-4517-A287-56813484407E}"/>
    <dgm:cxn modelId="{6DACCC8D-101E-4C97-9D59-EE53DE9AD321}" srcId="{7D9FCE23-1A3E-47CA-A075-25CE8F1DD0A2}" destId="{F09CAE45-8537-4FDB-8251-16F33F7F1E88}" srcOrd="2" destOrd="0" parTransId="{1D8C1757-A4FB-48AA-89C9-5354F5F57028}" sibTransId="{622448E8-BCD6-4F6A-B91B-54AF58721E0E}"/>
    <dgm:cxn modelId="{FC8E199D-318E-4961-942C-D553558E5AF6}" type="presOf" srcId="{E3E25C98-A159-4265-9139-68573ADC90C7}" destId="{2FA63EA4-D10E-4B8A-9CAE-9ED737DB7CFF}" srcOrd="0" destOrd="0" presId="urn:microsoft.com/office/officeart/2005/8/layout/chevron2"/>
    <dgm:cxn modelId="{791A999E-759D-455F-A637-3B82F7C36AB8}" type="presOf" srcId="{67E8F9B8-C765-40DA-9EFB-24D0AEE2489F}" destId="{F6272023-386B-48CE-AE6B-8D9370459D4C}" srcOrd="0" destOrd="0" presId="urn:microsoft.com/office/officeart/2005/8/layout/chevron2"/>
    <dgm:cxn modelId="{6144F7A5-E959-4E09-B036-FEE60593E02A}" type="presOf" srcId="{8962C896-D5A2-40F3-9679-74635FC759BC}" destId="{D9A0DE39-E9A5-401C-B6A2-90574DB07F15}" srcOrd="0" destOrd="0" presId="urn:microsoft.com/office/officeart/2005/8/layout/chevron2"/>
    <dgm:cxn modelId="{807542A7-62C0-48C8-9297-666B915EF46C}" type="presOf" srcId="{2EC3452B-DFDB-4A02-8A30-7E2680914BB6}" destId="{6D265211-F9BF-4B14-B039-BDA8BFEE55D1}" srcOrd="0" destOrd="0" presId="urn:microsoft.com/office/officeart/2005/8/layout/chevron2"/>
    <dgm:cxn modelId="{5FAD24AE-FD38-4E18-8138-1640AC52354A}" srcId="{5315A355-AA2C-4A70-BE1A-17DB1B390647}" destId="{70CAF3F7-B93D-46EF-8234-C3CE004F13C7}" srcOrd="0" destOrd="0" parTransId="{ED7D9CD4-57F9-460D-95A3-A3DC02211D42}" sibTransId="{B9F5B61A-8E69-4F67-831B-9718884D4782}"/>
    <dgm:cxn modelId="{422085AE-F771-422E-955A-B07FAE808383}" type="presOf" srcId="{E9E7ED5E-E7D9-4E8F-8CFE-6723921B7680}" destId="{A25B0235-4494-4AC0-BE29-E0861022972E}" srcOrd="0" destOrd="1" presId="urn:microsoft.com/office/officeart/2005/8/layout/chevron2"/>
    <dgm:cxn modelId="{ADF073B8-33B3-4CAB-94C0-750C4FE929D7}" type="presOf" srcId="{7D9FCE23-1A3E-47CA-A075-25CE8F1DD0A2}" destId="{CCA5AEF5-A909-4D87-89BF-27292841E4C3}" srcOrd="0" destOrd="0" presId="urn:microsoft.com/office/officeart/2005/8/layout/chevron2"/>
    <dgm:cxn modelId="{E269FEC0-CE0C-40AF-B908-F60CEAAA73DE}" type="presOf" srcId="{F09CAE45-8537-4FDB-8251-16F33F7F1E88}" destId="{2FA63EA4-D10E-4B8A-9CAE-9ED737DB7CFF}" srcOrd="0" destOrd="2" presId="urn:microsoft.com/office/officeart/2005/8/layout/chevron2"/>
    <dgm:cxn modelId="{A25453F4-5222-4773-820A-A867E32739E8}" srcId="{8962C896-D5A2-40F3-9679-74635FC759BC}" destId="{7D9FCE23-1A3E-47CA-A075-25CE8F1DD0A2}" srcOrd="2" destOrd="0" parTransId="{4B8E8B90-C4D6-4439-93B2-642CCECE8748}" sibTransId="{6A0D3641-2EE2-47CF-BA9A-C1A7C5073502}"/>
    <dgm:cxn modelId="{04B99BB0-9CAA-476B-862E-020479FB733B}" type="presParOf" srcId="{D9A0DE39-E9A5-401C-B6A2-90574DB07F15}" destId="{1F312D87-E5C0-4D32-925C-B818CD5F93FB}" srcOrd="0" destOrd="0" presId="urn:microsoft.com/office/officeart/2005/8/layout/chevron2"/>
    <dgm:cxn modelId="{439C0EBE-3639-4381-A014-98A24F61B3D6}" type="presParOf" srcId="{1F312D87-E5C0-4D32-925C-B818CD5F93FB}" destId="{6D265211-F9BF-4B14-B039-BDA8BFEE55D1}" srcOrd="0" destOrd="0" presId="urn:microsoft.com/office/officeart/2005/8/layout/chevron2"/>
    <dgm:cxn modelId="{7AC8A18F-94C4-422A-983D-FAD185CFBFF0}" type="presParOf" srcId="{1F312D87-E5C0-4D32-925C-B818CD5F93FB}" destId="{F6272023-386B-48CE-AE6B-8D9370459D4C}" srcOrd="1" destOrd="0" presId="urn:microsoft.com/office/officeart/2005/8/layout/chevron2"/>
    <dgm:cxn modelId="{0C8F863E-7AB6-41F9-BB17-FFBAC58F442E}" type="presParOf" srcId="{D9A0DE39-E9A5-401C-B6A2-90574DB07F15}" destId="{815F1FD2-6C0C-4349-B3DB-10714475EAD3}" srcOrd="1" destOrd="0" presId="urn:microsoft.com/office/officeart/2005/8/layout/chevron2"/>
    <dgm:cxn modelId="{128BF250-EE64-4E02-B16C-282AF7EAA791}" type="presParOf" srcId="{D9A0DE39-E9A5-401C-B6A2-90574DB07F15}" destId="{AAF63023-8D64-46E0-9DC7-6F844926D0FD}" srcOrd="2" destOrd="0" presId="urn:microsoft.com/office/officeart/2005/8/layout/chevron2"/>
    <dgm:cxn modelId="{407366EE-BF45-4DCD-B3CC-B954FD5F568C}" type="presParOf" srcId="{AAF63023-8D64-46E0-9DC7-6F844926D0FD}" destId="{7CCC4370-902D-45FE-B9BF-E1E884604FCD}" srcOrd="0" destOrd="0" presId="urn:microsoft.com/office/officeart/2005/8/layout/chevron2"/>
    <dgm:cxn modelId="{6F93DEA3-9C54-4A8C-962E-79242F90FD48}" type="presParOf" srcId="{AAF63023-8D64-46E0-9DC7-6F844926D0FD}" destId="{A25B0235-4494-4AC0-BE29-E0861022972E}" srcOrd="1" destOrd="0" presId="urn:microsoft.com/office/officeart/2005/8/layout/chevron2"/>
    <dgm:cxn modelId="{F94D2A91-EF45-4719-8B6D-399289D8523E}" type="presParOf" srcId="{D9A0DE39-E9A5-401C-B6A2-90574DB07F15}" destId="{0022C69E-9DDA-4AAC-84BE-554A83134415}" srcOrd="3" destOrd="0" presId="urn:microsoft.com/office/officeart/2005/8/layout/chevron2"/>
    <dgm:cxn modelId="{5C36AE37-19BE-4784-A014-F541B65CEF34}" type="presParOf" srcId="{D9A0DE39-E9A5-401C-B6A2-90574DB07F15}" destId="{683F5C35-E1C1-49EA-9DD2-926C38441551}" srcOrd="4" destOrd="0" presId="urn:microsoft.com/office/officeart/2005/8/layout/chevron2"/>
    <dgm:cxn modelId="{6E97118D-7D29-4E73-81A6-5617997A03A1}" type="presParOf" srcId="{683F5C35-E1C1-49EA-9DD2-926C38441551}" destId="{CCA5AEF5-A909-4D87-89BF-27292841E4C3}" srcOrd="0" destOrd="0" presId="urn:microsoft.com/office/officeart/2005/8/layout/chevron2"/>
    <dgm:cxn modelId="{CD08B780-2356-4132-A4F1-DFF0D23AA96A}" type="presParOf" srcId="{683F5C35-E1C1-49EA-9DD2-926C38441551}" destId="{2FA63EA4-D10E-4B8A-9CAE-9ED737DB7C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65211-F9BF-4B14-B039-BDA8BFEE55D1}">
      <dsp:nvSpPr>
        <dsp:cNvPr id="0" name=""/>
        <dsp:cNvSpPr/>
      </dsp:nvSpPr>
      <dsp:spPr>
        <a:xfrm rot="5400000">
          <a:off x="-228940" y="228940"/>
          <a:ext cx="1526269" cy="106838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UE</a:t>
          </a:r>
        </a:p>
      </dsp:txBody>
      <dsp:txXfrm rot="-5400000">
        <a:off x="1" y="534193"/>
        <a:ext cx="1068388" cy="457881"/>
      </dsp:txXfrm>
    </dsp:sp>
    <dsp:sp modelId="{F6272023-386B-48CE-AE6B-8D9370459D4C}">
      <dsp:nvSpPr>
        <dsp:cNvPr id="0" name=""/>
        <dsp:cNvSpPr/>
      </dsp:nvSpPr>
      <dsp:spPr>
        <a:xfrm rot="5400000">
          <a:off x="5305481" y="-4234474"/>
          <a:ext cx="992074" cy="9466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2008/50/WE (CAFE): poziomy dopuszczalne, </a:t>
          </a:r>
          <a:r>
            <a:rPr lang="pl-PL" sz="1400" b="1" kern="120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POPy</a:t>
          </a: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monitorowanie jakości powietrza.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2004/107/WE : b(a)p.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Dyrektywa 2009/125/12 (</a:t>
          </a:r>
          <a:r>
            <a:rPr lang="pl-PL" sz="1400" b="0" kern="120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ekoprojekt</a:t>
          </a: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+ rozporządzenia: 2015/1189 (kotły na paliwo stałe), 2015/1185 (ogrzewacze pomieszczeń na paliwo stałe).</a:t>
          </a:r>
        </a:p>
      </dsp:txBody>
      <dsp:txXfrm rot="-5400000">
        <a:off x="1068388" y="51048"/>
        <a:ext cx="9417832" cy="895216"/>
      </dsp:txXfrm>
    </dsp:sp>
    <dsp:sp modelId="{7CCC4370-902D-45FE-B9BF-E1E884604FCD}">
      <dsp:nvSpPr>
        <dsp:cNvPr id="0" name=""/>
        <dsp:cNvSpPr/>
      </dsp:nvSpPr>
      <dsp:spPr>
        <a:xfrm rot="5400000">
          <a:off x="-228940" y="1562893"/>
          <a:ext cx="1526269" cy="106838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krajowe</a:t>
          </a:r>
        </a:p>
      </dsp:txBody>
      <dsp:txXfrm rot="-5400000">
        <a:off x="1" y="1868146"/>
        <a:ext cx="1068388" cy="457881"/>
      </dsp:txXfrm>
    </dsp:sp>
    <dsp:sp modelId="{A25B0235-4494-4AC0-BE29-E0861022972E}">
      <dsp:nvSpPr>
        <dsp:cNvPr id="0" name=""/>
        <dsp:cNvSpPr/>
      </dsp:nvSpPr>
      <dsp:spPr>
        <a:xfrm rot="5400000">
          <a:off x="5305481" y="-2903140"/>
          <a:ext cx="992074" cy="9466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Prawo Ochrony Środowiska </a:t>
          </a: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oraz rozporządzenia wykonawcze + rozporządzenie w sprawie poziomów niektórych substancji w powietrzu; rozporządzenie w sprawie programów ochrony powietrza </a:t>
          </a:r>
          <a:b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 planów działań krótkoterminowych.</a:t>
          </a:r>
          <a:endParaRPr lang="pl-PL" sz="14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Ustawa o systemie monitorowania i kontrolowania jakości paliw.</a:t>
          </a:r>
        </a:p>
      </dsp:txBody>
      <dsp:txXfrm rot="-5400000">
        <a:off x="1068388" y="1382382"/>
        <a:ext cx="9417832" cy="895216"/>
      </dsp:txXfrm>
    </dsp:sp>
    <dsp:sp modelId="{CCA5AEF5-A909-4D87-89BF-27292841E4C3}">
      <dsp:nvSpPr>
        <dsp:cNvPr id="0" name=""/>
        <dsp:cNvSpPr/>
      </dsp:nvSpPr>
      <dsp:spPr>
        <a:xfrm rot="5400000">
          <a:off x="-228940" y="2894227"/>
          <a:ext cx="1526269" cy="1068388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Prawo miejscowe</a:t>
          </a:r>
        </a:p>
      </dsp:txBody>
      <dsp:txXfrm rot="-5400000">
        <a:off x="1" y="3199480"/>
        <a:ext cx="1068388" cy="457881"/>
      </dsp:txXfrm>
    </dsp:sp>
    <dsp:sp modelId="{2FA63EA4-D10E-4B8A-9CAE-9ED737DB7CFF}">
      <dsp:nvSpPr>
        <dsp:cNvPr id="0" name=""/>
        <dsp:cNvSpPr/>
      </dsp:nvSpPr>
      <dsp:spPr>
        <a:xfrm rot="5400000">
          <a:off x="5305481" y="-1571806"/>
          <a:ext cx="992074" cy="9466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ochrony powietrza </a:t>
          </a:r>
          <a:r>
            <a:rPr lang="pl-PL" sz="1400" b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wraz z planami działań krótkoterminowych.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Wojewódzkie </a:t>
          </a:r>
          <a:r>
            <a:rPr lang="pl-PL" sz="1400" b="1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uchwały antysmogowe </a:t>
          </a:r>
          <a:r>
            <a:rPr lang="pl-PL" sz="14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tj. uchwały podejmowane na podstawie art. 96 Prawa Ochrony Środowiska.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Plany</a:t>
          </a:r>
          <a:r>
            <a:rPr lang="pl-PL" sz="14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miejscowe (?).</a:t>
          </a:r>
        </a:p>
      </dsp:txBody>
      <dsp:txXfrm rot="-5400000">
        <a:off x="1068388" y="2713716"/>
        <a:ext cx="9417832" cy="89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F24AB-9084-4CDC-8741-A01A7E2054A0}" type="datetimeFigureOut">
              <a:rPr lang="pl-PL" smtClean="0"/>
              <a:t>13.10.2023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43EF-2A7D-4042-B81D-C6E7096FCB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03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Poziomy dla PM10 obowiązują od 2005 r. Poziom b(a)p od 2013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385-0C69-45C0-9E8E-08DC458044A9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2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2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683D2-25A4-40F5-9D4E-A7D7AD92D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A4FCAD-6574-4B9B-A418-DEE65046D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2BAE05-2D51-46F4-A9F0-E1029997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74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76562B3-4ECD-4207-9A8D-31234AF84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44DECC5-F66A-48E8-9B71-1C118C084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9FDFEC-E57B-494D-8192-EF2586A1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8A5ED0-86C6-45D6-9DB3-8B61E1BF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552253-503E-4DB5-9D63-8399F5BF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96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648000"/>
            <a:ext cx="10874374" cy="512463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4BE0-DA33-0B4B-92E9-5872571F1A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8813" y="1300480"/>
            <a:ext cx="10874374" cy="4652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326EF-8F8C-7646-9381-7997F0A201EA}"/>
              </a:ext>
            </a:extLst>
          </p:cNvPr>
          <p:cNvSpPr txBox="1"/>
          <p:nvPr userDrawn="1"/>
        </p:nvSpPr>
        <p:spPr>
          <a:xfrm>
            <a:off x="0" y="-555091"/>
            <a:ext cx="344925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Full Width Slide</a:t>
            </a:r>
          </a:p>
        </p:txBody>
      </p:sp>
      <p:sp>
        <p:nvSpPr>
          <p:cNvPr id="14" name="Vertical Text Placeholder 3">
            <a:extLst>
              <a:ext uri="{FF2B5EF4-FFF2-40B4-BE49-F238E27FC236}">
                <a16:creationId xmlns:a16="http://schemas.microsoft.com/office/drawing/2014/main" id="{57343EE0-3BD9-F144-B6D4-28EAA071F77E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Source/photo credit are if applicable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264A-F675-2A40-A5F9-07425D67E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A3FD-7DBD-AE4A-8E08-3131FDECC0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4F6A085-17C3-0541-97A8-BA3A68F3D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F8A2E6-4058-4A6F-A1F8-75FE074F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00" y="0"/>
            <a:ext cx="8280000" cy="19621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defRPr lang="pl-PL" sz="3600" kern="1200" dirty="0">
                <a:solidFill>
                  <a:srgbClr val="0095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9E4FEA-D6DB-4E5E-8868-CF31F4C4A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00" y="1962150"/>
            <a:ext cx="10515600" cy="36877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8407C0-D438-43D0-94AF-B676968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97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66460-E391-43B6-9D0E-9BF46D0C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34E17B-DABF-4B49-8D05-42A6BC776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A3D75A-4206-4B27-9EE3-6EBDD15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96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B6A230-F973-4A43-A3DE-9BA6DCCEA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600" y="1962149"/>
            <a:ext cx="5334000" cy="42148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D8AAB9-CA12-4BD7-8AF2-9A672A308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962149"/>
            <a:ext cx="5334000" cy="42148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CEBD6F-3DFD-4B3A-AD58-3D3A937B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A8E260C-A9B3-4C59-866D-3AF32C6D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00" y="0"/>
            <a:ext cx="8280000" cy="19621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defRPr lang="pl-PL" sz="3600" kern="1200" dirty="0">
                <a:solidFill>
                  <a:srgbClr val="0095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3608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CDBB9A-2E11-4FD1-9ABB-9C0B815F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71B6AA1-13D5-4869-8931-9F6F8AC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00" y="0"/>
            <a:ext cx="8280000" cy="196215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defRPr lang="pl-PL" sz="3600" kern="1200" dirty="0">
                <a:solidFill>
                  <a:srgbClr val="0095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717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D6ADF70-F0F0-4645-A6AA-9F625145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52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B923D3-110E-478A-9048-F5861C0B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912E1A-C1B4-4460-A608-1CAC81AA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A5B3E2-CE95-4EF0-AFFB-E26DC568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938F13-3E8D-4FC8-8B09-4BAC46FD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AD7207-52D8-4342-B9CF-415F32A1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B96440-DB7A-4254-9D5B-BEF87E43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64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24294-502C-4876-8147-AE4EE243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AD713A2-AB34-4024-941B-1E589AA14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94AC7D-E288-48D2-B921-D31D5CC85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6F8C7D-5BC8-45E0-907B-227CB819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2E4466-B3C7-4A83-80DF-56B047B6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9F63EF-C91A-4E4D-8647-3CFD9758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67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803A3-75C3-46CD-BC65-A9C8620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800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BFC8F74-D408-4EBA-9432-98BE84094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0439D6-A699-4692-9A91-2CF4A42E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EEF192-3EA4-4501-8984-0EC08889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001624-22C5-430E-BE4E-134E7895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66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70EF7FE-8ABE-4ACD-9143-6BDED07D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0E3386-84D5-411C-BF87-82B2B4F2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DBE1EA-4942-4BCB-81E7-9CECC5E65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1D96-9310-4D50-88EF-941A5FFE5DDF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41AFB4-E417-4F5E-8D0A-61B0270FB7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4000" y="5720744"/>
            <a:ext cx="3204000" cy="113725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EDDB679-77DE-4146-96AE-29AD5578A0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6" y="-235735"/>
            <a:ext cx="3577964" cy="25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95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doceo/document/A-9-2023-0233_E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umia#/media/Plik:Zag%C3%B3rze_(Rumia)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hyperlink" Target="https://creativecommons.org/licenses/by-sa/3.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handle/10665/345329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vironment.ec.europa.eu/publications/revision-eu-ambient-air-quality-legislation_en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00FFA-50D5-42D4-9B94-17307A986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48669"/>
            <a:ext cx="12192000" cy="2387600"/>
          </a:xfrm>
        </p:spPr>
        <p:txBody>
          <a:bodyPr>
            <a:normAutofit/>
          </a:bodyPr>
          <a:lstStyle/>
          <a:p>
            <a:r>
              <a:rPr lang="pl-PL" sz="4800"/>
              <a:t>Kontrola palenisk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D3516F-4A3A-4FE5-B08E-F303972D9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6119"/>
            <a:ext cx="9144000" cy="1415256"/>
          </a:xfrm>
        </p:spPr>
        <p:txBody>
          <a:bodyPr>
            <a:normAutofit fontScale="70000" lnSpcReduction="20000"/>
          </a:bodyPr>
          <a:lstStyle/>
          <a:p>
            <a:r>
              <a:rPr lang="pl-PL" sz="4000"/>
              <a:t>aspekty prawne</a:t>
            </a:r>
          </a:p>
          <a:p>
            <a:endParaRPr lang="pl-PL"/>
          </a:p>
          <a:p>
            <a:r>
              <a:rPr lang="pl-PL"/>
              <a:t>r. pr. Miłosz Jakubowski</a:t>
            </a:r>
            <a:br>
              <a:rPr lang="pl-PL"/>
            </a:b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29ADD6-FEA2-4F14-A785-255257C8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1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80BB6EC-8AA1-45DF-9C37-4714E4BE1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80182"/>
            <a:ext cx="4086154" cy="28868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739907A-0329-4BF0-ABF2-1B3C49693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412" y="678529"/>
            <a:ext cx="5152292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4CA08D-78DA-05D3-B1A9-D4AFA9885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10" y="5991225"/>
            <a:ext cx="3181780" cy="5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5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2BC80-0462-2C86-22EF-EF36A0FF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 może o krok dalej?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4F8C69-613C-74CD-4B4A-2739CC11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Poprawki komisji ochrony środowiska PE (</a:t>
            </a:r>
            <a:r>
              <a:rPr lang="pl-PL">
                <a:hlinkClick r:id="rId2"/>
              </a:rPr>
              <a:t>https://www.europarl.europa.eu/doceo/document/A-9-2023-0233_EN.html</a:t>
            </a:r>
            <a:r>
              <a:rPr lang="pl-PL"/>
              <a:t>):</a:t>
            </a:r>
          </a:p>
          <a:p>
            <a:r>
              <a:rPr lang="pl-PL"/>
              <a:t>PM2,5: </a:t>
            </a:r>
            <a:r>
              <a:rPr lang="pl-PL" b="1"/>
              <a:t>15 </a:t>
            </a:r>
            <a:r>
              <a:rPr lang="el-GR" sz="28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μ</a:t>
            </a:r>
            <a:r>
              <a:rPr lang="pl-PL" sz="28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g/m</a:t>
            </a:r>
            <a:r>
              <a:rPr lang="pl-PL" sz="2800" b="1" baseline="30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pl-PL" b="1">
                <a:ea typeface="Open Sans" panose="020B0606030504020204" pitchFamily="34" charset="0"/>
              </a:rPr>
              <a:t> </a:t>
            </a:r>
            <a:r>
              <a:rPr lang="pl-PL" b="1" err="1">
                <a:ea typeface="Open Sans" panose="020B0606030504020204" pitchFamily="34" charset="0"/>
              </a:rPr>
              <a:t>średniodobowo</a:t>
            </a:r>
            <a:r>
              <a:rPr lang="pl-PL" b="1">
                <a:ea typeface="Open Sans" panose="020B0606030504020204" pitchFamily="34" charset="0"/>
              </a:rPr>
              <a:t>, 5 </a:t>
            </a:r>
            <a:r>
              <a:rPr lang="el-GR" sz="28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μ</a:t>
            </a:r>
            <a:r>
              <a:rPr lang="pl-PL" sz="28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g/m</a:t>
            </a:r>
            <a:r>
              <a:rPr lang="pl-PL" sz="2800" b="1" baseline="30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pl-PL" b="1">
                <a:ea typeface="Open Sans" panose="020B0606030504020204" pitchFamily="34" charset="0"/>
              </a:rPr>
              <a:t> średniorocznie</a:t>
            </a:r>
          </a:p>
          <a:p>
            <a:r>
              <a:rPr lang="pl-PL">
                <a:ea typeface="Open Sans" panose="020B0606030504020204" pitchFamily="34" charset="0"/>
              </a:rPr>
              <a:t>PM10: 15 </a:t>
            </a:r>
            <a:r>
              <a:rPr lang="el-GR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μ</a:t>
            </a:r>
            <a:r>
              <a:rPr lang="pl-PL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g/m</a:t>
            </a:r>
            <a:r>
              <a:rPr lang="pl-PL" sz="2800" baseline="30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pl-PL">
                <a:ea typeface="Open Sans" panose="020B0606030504020204" pitchFamily="34" charset="0"/>
              </a:rPr>
              <a:t> </a:t>
            </a:r>
            <a:r>
              <a:rPr lang="pl-PL" err="1">
                <a:ea typeface="Open Sans" panose="020B0606030504020204" pitchFamily="34" charset="0"/>
              </a:rPr>
              <a:t>średniodobowo</a:t>
            </a:r>
            <a:endParaRPr lang="pl-PL">
              <a:ea typeface="Open Sans" panose="020B0606030504020204" pitchFamily="34" charset="0"/>
            </a:endParaRPr>
          </a:p>
          <a:p>
            <a:r>
              <a:rPr lang="pl-PL">
                <a:ea typeface="Open Sans" panose="020B0606030504020204" pitchFamily="34" charset="0"/>
              </a:rPr>
              <a:t>NO2: 25 </a:t>
            </a:r>
            <a:r>
              <a:rPr lang="el-GR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μ</a:t>
            </a:r>
            <a:r>
              <a:rPr lang="pl-PL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g/m</a:t>
            </a:r>
            <a:r>
              <a:rPr lang="pl-PL" sz="2800" baseline="30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pl-PL">
                <a:ea typeface="Open Sans" panose="020B0606030504020204" pitchFamily="34" charset="0"/>
              </a:rPr>
              <a:t> </a:t>
            </a:r>
            <a:r>
              <a:rPr lang="pl-PL" err="1">
                <a:ea typeface="Open Sans" panose="020B0606030504020204" pitchFamily="34" charset="0"/>
              </a:rPr>
              <a:t>średniodobowo</a:t>
            </a:r>
            <a:r>
              <a:rPr lang="pl-PL">
                <a:ea typeface="Open Sans" panose="020B0606030504020204" pitchFamily="34" charset="0"/>
              </a:rPr>
              <a:t>, 10 </a:t>
            </a:r>
            <a:r>
              <a:rPr lang="el-GR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μ</a:t>
            </a:r>
            <a:r>
              <a:rPr lang="pl-PL"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g/m</a:t>
            </a:r>
            <a:r>
              <a:rPr lang="pl-PL" sz="2800" baseline="30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pl-PL">
                <a:ea typeface="Open Sans" panose="020B0606030504020204" pitchFamily="34" charset="0"/>
              </a:rPr>
              <a:t> średniorocznie</a:t>
            </a:r>
          </a:p>
          <a:p>
            <a:r>
              <a:rPr lang="pl-PL">
                <a:ea typeface="Open Sans" panose="020B0606030504020204" pitchFamily="34" charset="0"/>
              </a:rPr>
              <a:t>B(a)p: </a:t>
            </a:r>
            <a:r>
              <a:rPr lang="pl-PL" b="1">
                <a:ea typeface="Open Sans" panose="020B0606030504020204" pitchFamily="34" charset="0"/>
              </a:rPr>
              <a:t>0,5 </a:t>
            </a:r>
            <a:r>
              <a:rPr lang="pl-PL" b="1" err="1">
                <a:ea typeface="Open Sans" panose="020B0606030504020204" pitchFamily="34" charset="0"/>
              </a:rPr>
              <a:t>ng</a:t>
            </a:r>
            <a:r>
              <a:rPr lang="pl-PL" b="1">
                <a:ea typeface="Open Sans" panose="020B0606030504020204" pitchFamily="34" charset="0"/>
              </a:rPr>
              <a:t>/</a:t>
            </a:r>
            <a:r>
              <a:rPr lang="pl-PL" sz="28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pl-PL" sz="2800" b="1" baseline="30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pl-PL" b="1">
                <a:ea typeface="Open Sans" panose="020B0606030504020204" pitchFamily="34" charset="0"/>
              </a:rPr>
              <a:t> średniorocznie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3B6DF9-2A73-6BED-C2C9-61BDE440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25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3D0F6-10F2-D955-2112-81352EFA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Stężenie PM2,5 w Polsce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316E22-0BFA-E32D-54D7-E40C54A3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856964"/>
            <a:ext cx="4310575" cy="407165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F2DC363-71C7-4014-4F17-3E3EA6FB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650" y="1825625"/>
            <a:ext cx="5772150" cy="4351338"/>
          </a:xfrm>
        </p:spPr>
        <p:txBody>
          <a:bodyPr anchor="ctr">
            <a:normAutofit/>
          </a:bodyPr>
          <a:lstStyle/>
          <a:p>
            <a:pPr marL="360000" lvl="3" indent="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r>
              <a:rPr lang="pl-PL" sz="2400">
                <a:solidFill>
                  <a:srgbClr val="000000"/>
                </a:solidFill>
              </a:rPr>
              <a:t>Poza kolorem ciemno zielonym </a:t>
            </a:r>
            <a:br>
              <a:rPr lang="pl-PL" sz="2400">
                <a:solidFill>
                  <a:srgbClr val="000000"/>
                </a:solidFill>
              </a:rPr>
            </a:br>
            <a:r>
              <a:rPr lang="pl-PL" sz="2400">
                <a:solidFill>
                  <a:srgbClr val="000000"/>
                </a:solidFill>
              </a:rPr>
              <a:t>– </a:t>
            </a:r>
            <a:r>
              <a:rPr lang="pl-PL" sz="2400" b="1">
                <a:solidFill>
                  <a:srgbClr val="000000"/>
                </a:solidFill>
              </a:rPr>
              <a:t>przekroczenia poziomu </a:t>
            </a:r>
            <a:r>
              <a:rPr lang="pl-PL" sz="2400" b="1"/>
              <a:t>10 </a:t>
            </a: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μ</a:t>
            </a: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g/m</a:t>
            </a:r>
            <a:r>
              <a:rPr kumimoji="0" lang="pl-PL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lang="pl-PL" sz="2400" b="1"/>
          </a:p>
          <a:p>
            <a:pPr marL="360000" lvl="3" indent="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endParaRPr lang="en-US" sz="20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defRPr/>
            </a:pPr>
            <a:endParaRPr lang="en-US" sz="24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defRPr/>
            </a:pPr>
            <a:endParaRPr lang="en-US" sz="24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defRPr/>
            </a:pPr>
            <a:endParaRPr lang="en-US" sz="24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endParaRPr lang="en-US" b="0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3D0F6-10F2-D955-2112-81352EFA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Stężenie b(a)p w Polsce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316E22-0BFA-E32D-54D7-E40C54A3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857240"/>
            <a:ext cx="4310575" cy="4071098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F2DC363-71C7-4014-4F17-3E3EA6FB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650" y="1825625"/>
            <a:ext cx="5772150" cy="4351338"/>
          </a:xfrm>
        </p:spPr>
        <p:txBody>
          <a:bodyPr anchor="ctr">
            <a:normAutofit/>
          </a:bodyPr>
          <a:lstStyle/>
          <a:p>
            <a:pPr marL="360000" lvl="3" indent="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  <a:defRPr/>
            </a:pPr>
            <a:endParaRPr lang="en-US" sz="20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defRPr/>
            </a:pPr>
            <a:endParaRPr lang="en-US" sz="24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defRPr/>
            </a:pPr>
            <a:endParaRPr lang="en-US" sz="24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defRPr/>
            </a:pPr>
            <a:endParaRPr lang="en-US" sz="24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endParaRPr lang="en-US" b="0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4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44FFAE1-60FA-48F3-934F-96DE8C5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8280000" cy="1690688"/>
          </a:xfrm>
        </p:spPr>
        <p:txBody>
          <a:bodyPr>
            <a:normAutofit/>
          </a:bodyPr>
          <a:lstStyle/>
          <a:p>
            <a:r>
              <a:rPr lang="pl-PL"/>
              <a:t>PM10 (2022)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156958-F1E6-4804-98B1-B1E56543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13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0ECD56-CFE9-F295-DF8D-315DEAC1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" y="1395322"/>
            <a:ext cx="6382813" cy="45136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E675664-078A-C42B-3F4C-F7249231A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353" y="2406352"/>
            <a:ext cx="4573730" cy="3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1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44FFAE1-60FA-48F3-934F-96DE8C5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8280000" cy="1690688"/>
          </a:xfrm>
        </p:spPr>
        <p:txBody>
          <a:bodyPr>
            <a:normAutofit/>
          </a:bodyPr>
          <a:lstStyle/>
          <a:p>
            <a:r>
              <a:rPr lang="pl-PL"/>
              <a:t>PM2,5 (2022)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156958-F1E6-4804-98B1-B1E56543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14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0ECD56-CFE9-F295-DF8D-315DEAC1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" y="1396103"/>
            <a:ext cx="6382813" cy="451207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2C27D56-7336-99A2-C2F8-1EB5E863B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731" y="2406352"/>
            <a:ext cx="4570973" cy="32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44FFAE1-60FA-48F3-934F-96DE8C5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8280000" cy="1690688"/>
          </a:xfrm>
        </p:spPr>
        <p:txBody>
          <a:bodyPr>
            <a:normAutofit/>
          </a:bodyPr>
          <a:lstStyle/>
          <a:p>
            <a:r>
              <a:rPr lang="pl-PL"/>
              <a:t>B(a)p (2022)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156958-F1E6-4804-98B1-B1E56543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15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0ECD56-CFE9-F295-DF8D-315DEAC1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" y="1396103"/>
            <a:ext cx="6382813" cy="45120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E675664-078A-C42B-3F4C-F7249231A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353" y="2406911"/>
            <a:ext cx="4573730" cy="32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3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44FFAE1-60FA-48F3-934F-96DE8C5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8280000" cy="1690688"/>
          </a:xfrm>
        </p:spPr>
        <p:txBody>
          <a:bodyPr>
            <a:normAutofit/>
          </a:bodyPr>
          <a:lstStyle/>
          <a:p>
            <a:r>
              <a:rPr lang="pl-PL"/>
              <a:t>NO</a:t>
            </a:r>
            <a:r>
              <a:rPr lang="pl-PL" baseline="-25000"/>
              <a:t>2</a:t>
            </a:r>
            <a:r>
              <a:rPr lang="pl-PL"/>
              <a:t> (2022)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156958-F1E6-4804-98B1-B1E56543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16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F0ECD56-CFE9-F295-DF8D-315DEAC1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" y="1396103"/>
            <a:ext cx="6380604" cy="45120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E675664-078A-C42B-3F4C-F7249231A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954" y="2406911"/>
            <a:ext cx="4568527" cy="32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EEEC92-C213-4D10-B5F2-0A8A9DF7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/>
              <a:t>Źródła zanieczyszczenia powietrza</a:t>
            </a:r>
            <a:br>
              <a:rPr lang="en-US" sz="3200"/>
            </a:br>
            <a:r>
              <a:rPr lang="en-US" sz="3200"/>
              <a:t>w województwie mazowieckim</a:t>
            </a:r>
            <a:r>
              <a:rPr lang="pl-PL" sz="3200"/>
              <a:t> (2022)</a:t>
            </a:r>
            <a:endParaRPr lang="en-US" sz="32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2785E7-7EEE-4698-9293-56E0744A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A21D96-9310-4D50-88EF-941A5FFE5DD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581D8EC-7779-9360-73A2-E8F4439A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06715"/>
            <a:ext cx="8329783" cy="41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12A46F-AC75-141E-42F8-030C7C108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366A54-281D-13FE-B737-1F4C834FE7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ytułu pionowego 3">
            <a:extLst>
              <a:ext uri="{FF2B5EF4-FFF2-40B4-BE49-F238E27FC236}">
                <a16:creationId xmlns:a16="http://schemas.microsoft.com/office/drawing/2014/main" id="{1BB50D33-CAF3-D823-941B-D2CD5D691896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>
            <a:normAutofit fontScale="40000" lnSpcReduction="20000"/>
          </a:bodyPr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275CE9-FEB9-4571-0C57-7E79665583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05F257-F3D9-8DFD-B66C-AB7558D2B2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4F6A085-17C3-0541-97A8-BA3A68F3D8F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53537F-F229-A753-ADEB-5B2D0632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r="199" b="17941"/>
          <a:stretch/>
        </p:blipFill>
        <p:spPr bwMode="auto">
          <a:xfrm>
            <a:off x="-24342" y="-675456"/>
            <a:ext cx="12240683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05CB6E2-055A-CC7D-BD57-DC0A609600A0}"/>
              </a:ext>
            </a:extLst>
          </p:cNvPr>
          <p:cNvSpPr txBox="1"/>
          <p:nvPr/>
        </p:nvSpPr>
        <p:spPr>
          <a:xfrm>
            <a:off x="-24342" y="6311900"/>
            <a:ext cx="48702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1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LukaszKatlewa</a:t>
            </a:r>
            <a:r>
              <a:rPr lang="pl-P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Ulica Robotnicza w Zagórzu (Rumia), </a:t>
            </a:r>
            <a:br>
              <a:rPr lang="pl-P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https://pl.wikipedia.org/wiki/Rumia#/media/Plik:Zag%C3%B3rze(Rumia).jpg</a:t>
            </a:r>
            <a:r>
              <a:rPr lang="pl-P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000" b="0" i="0" u="sng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endParaRPr lang="pl-PL" sz="10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9" name="Obraz 8" descr="Obraz zawierający trawa, zewnętrzne, niebo, dom&#10;&#10;Opis wygenerowany automatycznie">
            <a:extLst>
              <a:ext uri="{FF2B5EF4-FFF2-40B4-BE49-F238E27FC236}">
                <a16:creationId xmlns:a16="http://schemas.microsoft.com/office/drawing/2014/main" id="{67CB1372-EBA6-6DF5-D45C-9899FC85EF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6"/>
          <a:stretch/>
        </p:blipFill>
        <p:spPr>
          <a:xfrm>
            <a:off x="5752634" y="-675456"/>
            <a:ext cx="6439366" cy="753345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4CDD82E-57BF-EA59-A7B2-C404E0C9BDA5}"/>
              </a:ext>
            </a:extLst>
          </p:cNvPr>
          <p:cNvSpPr txBox="1"/>
          <p:nvPr/>
        </p:nvSpPr>
        <p:spPr>
          <a:xfrm>
            <a:off x="8766076" y="6396750"/>
            <a:ext cx="305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https://pl.wikipedia.org/wiki/Zanieczyszczenie_powietrza#/media/Plik:2017_Dom_w_Wojborzu.jpg</a:t>
            </a:r>
          </a:p>
        </p:txBody>
      </p:sp>
    </p:spTree>
    <p:extLst>
      <p:ext uri="{BB962C8B-B14F-4D97-AF65-F5344CB8AC3E}">
        <p14:creationId xmlns:p14="http://schemas.microsoft.com/office/powerpoint/2010/main" val="84469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5DC43-D6AC-4229-A265-9F6D380B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Program ochrony powietrza (POP)</a:t>
            </a:r>
            <a:br>
              <a:rPr lang="pl-PL"/>
            </a:br>
            <a:r>
              <a:rPr lang="pl-PL"/>
              <a:t>- art. 91 POŚ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0C8B76-D247-49B5-A239-3854079C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/>
              <a:t>Akt prawa miejscowego</a:t>
            </a:r>
          </a:p>
          <a:p>
            <a:r>
              <a:rPr lang="pl-PL"/>
              <a:t>Opracowany przez Zarząd Województwa, uchwalany przez </a:t>
            </a:r>
            <a:r>
              <a:rPr lang="pl-PL" b="1"/>
              <a:t>Sejmik Województwa</a:t>
            </a:r>
          </a:p>
          <a:p>
            <a:r>
              <a:rPr lang="pl-PL"/>
              <a:t>Przed uchwaleniem opinia Ministra Klimatu i Środowiska oraz właściwych wójtów, burmistrzów, prezydentów miast i starostów</a:t>
            </a:r>
          </a:p>
          <a:p>
            <a:r>
              <a:rPr lang="pl-PL"/>
              <a:t>Zawiera </a:t>
            </a:r>
            <a:r>
              <a:rPr lang="pl-PL" b="1"/>
              <a:t>działania naprawcze</a:t>
            </a:r>
            <a:r>
              <a:rPr lang="pl-PL"/>
              <a:t>, które mają zapewnić, że okres przekroczeń jest </a:t>
            </a:r>
            <a:r>
              <a:rPr lang="pl-PL" b="1"/>
              <a:t>możliwie najkrótszy</a:t>
            </a:r>
          </a:p>
          <a:p>
            <a:r>
              <a:rPr lang="pl-PL"/>
              <a:t>Działania naprawcze krótko, średnio i długoterminowe </a:t>
            </a:r>
            <a:br>
              <a:rPr lang="pl-PL"/>
            </a:br>
            <a:r>
              <a:rPr lang="pl-PL"/>
              <a:t>(</a:t>
            </a:r>
            <a:r>
              <a:rPr lang="pl-PL" b="1"/>
              <a:t>maksymalnie 6 lat</a:t>
            </a:r>
            <a:r>
              <a:rPr lang="pl-PL"/>
              <a:t>)</a:t>
            </a:r>
          </a:p>
          <a:p>
            <a:r>
              <a:rPr lang="pl-PL"/>
              <a:t>Aktualizacja co 3 lata</a:t>
            </a:r>
          </a:p>
          <a:p>
            <a:r>
              <a:rPr lang="pl-PL"/>
              <a:t>Sprawozdania w wójtów, burmistrzów, prezydentów miast z realizacji POP za poprzedni rok kalendarzowy do 15 lutego </a:t>
            </a:r>
          </a:p>
          <a:p>
            <a:r>
              <a:rPr lang="pl-PL"/>
              <a:t>Wzór sprawozdania: załącznik nr 9 do rozporządzenia Ministra Klimatu i Środowiska z dnia 15 lutego 2023 r. w sprawie zakresu i sposobu przekazywania informacji dotyczących zanieczyszczenia powietrza (Dz. U. z 2023 r. poz. 350).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B4BFCB-A2FE-4EBB-B03D-E7AD80E5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97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66485-1A7F-0417-9143-009D5F7E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2C79A3-C1E4-67EA-3D44-11E2379D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Uwagi wprowadzające, nowelizacja dyrektywy 2008/50/WE, jakość powietrza </a:t>
            </a:r>
            <a:br>
              <a:rPr lang="pl-PL" dirty="0"/>
            </a:br>
            <a:r>
              <a:rPr lang="pl-PL" dirty="0"/>
              <a:t>w województwie mazowieckim</a:t>
            </a:r>
          </a:p>
          <a:p>
            <a:r>
              <a:rPr lang="pl-PL" dirty="0"/>
              <a:t>Uchwała antysmogowa i program ochrony powietrza obowiązujące </a:t>
            </a:r>
            <a:br>
              <a:rPr lang="pl-PL" dirty="0"/>
            </a:br>
            <a:r>
              <a:rPr lang="pl-PL" dirty="0"/>
              <a:t>w województwie mazowieckim, </a:t>
            </a:r>
          </a:p>
          <a:p>
            <a:r>
              <a:rPr lang="pl-PL" dirty="0"/>
              <a:t>Kontrola palenisk indywidualnych</a:t>
            </a:r>
          </a:p>
          <a:p>
            <a:r>
              <a:rPr lang="pl-PL" dirty="0"/>
              <a:t>Zagadnienia związane ze spalaniem odpadów komunalnych</a:t>
            </a:r>
          </a:p>
          <a:p>
            <a:r>
              <a:rPr lang="pl-PL" dirty="0"/>
              <a:t>Czyny zabronione, wymiar kary, środki </a:t>
            </a:r>
            <a:r>
              <a:rPr lang="pl-PL" dirty="0" err="1"/>
              <a:t>pozapenalne</a:t>
            </a:r>
            <a:endParaRPr lang="pl-PL" dirty="0"/>
          </a:p>
          <a:p>
            <a:r>
              <a:rPr lang="pl-PL" dirty="0"/>
              <a:t>Art. 362 i 363 POŚ jako instrument walki o czyste powietrze</a:t>
            </a:r>
          </a:p>
          <a:p>
            <a:r>
              <a:rPr lang="pl-PL" dirty="0"/>
              <a:t>Zanieczyszczanie powietrza przez przedsiębiorców</a:t>
            </a:r>
          </a:p>
          <a:p>
            <a:r>
              <a:rPr lang="pl-PL" dirty="0"/>
              <a:t>Dodatkowe instrumenty prawne, ochrona powietrza w planowaniu przestrzennym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9E62F7-BACE-BD1E-BFB6-A3DADB92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31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416F6-DBBE-4E1A-BC05-19F46BCD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Plan działań krótkoterminowych (PDK)</a:t>
            </a:r>
            <a:br>
              <a:rPr lang="pl-PL"/>
            </a:br>
            <a:r>
              <a:rPr lang="pl-PL"/>
              <a:t>- art. 92 POŚ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EAEAC1-3FD4-448B-A4E3-B909872E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/>
              <a:t>Integralna część POP</a:t>
            </a:r>
          </a:p>
          <a:p>
            <a:r>
              <a:rPr lang="pl-PL" sz="1800"/>
              <a:t>Działania doraźne, które mają na celu szybką poprawę jakości powietrza</a:t>
            </a:r>
          </a:p>
          <a:p>
            <a:r>
              <a:rPr lang="pl-PL" sz="1800"/>
              <a:t>Wdrażanie działań uzależnione od wystąpienia </a:t>
            </a:r>
            <a:r>
              <a:rPr lang="pl-PL" sz="1800" b="1"/>
              <a:t>stopni zagrożenia</a:t>
            </a:r>
          </a:p>
          <a:p>
            <a:r>
              <a:rPr lang="pl-PL" sz="1800"/>
              <a:t>Przykładowe działania krótkoterminowe:</a:t>
            </a:r>
          </a:p>
          <a:p>
            <a:pPr lvl="1"/>
            <a:r>
              <a:rPr lang="pl-PL" sz="1800"/>
              <a:t>czasowy zakaz rekreacyjnego palenia w kominkach,</a:t>
            </a:r>
          </a:p>
          <a:p>
            <a:pPr lvl="1"/>
            <a:r>
              <a:rPr lang="pl-PL" sz="1800"/>
              <a:t>czasowe zawieszenie robót budowlanych</a:t>
            </a:r>
          </a:p>
          <a:p>
            <a:pPr lvl="1"/>
            <a:r>
              <a:rPr lang="pl-PL" sz="1800"/>
              <a:t>zwiększenie kontroli indywidualnych palenisk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D52FE3-4B16-4C49-BF07-84EA8FE6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87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4D1FD-015A-4714-B471-B740D499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Programy ochrony powietrza</a:t>
            </a:r>
            <a:br>
              <a:rPr lang="pl-PL"/>
            </a:br>
            <a:r>
              <a:rPr lang="pl-PL"/>
              <a:t>w województwie mazowieckim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2A61B6-F7E7-44AA-A96A-81D87345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/>
              <a:t>Uchwała nr 115/20 Sejmiku Województwa Mazowieckiego z dnia 8 września 2020 r. w sprawie programu ochrony powietrza dla stref w województwie mazowieckim, w których zostały przekroczone poziomy dopuszczalne </a:t>
            </a:r>
            <a:br>
              <a:rPr lang="pl-PL" b="1"/>
            </a:br>
            <a:r>
              <a:rPr lang="pl-PL" b="1"/>
              <a:t>i docelowe substancji w powietrzu.</a:t>
            </a:r>
          </a:p>
          <a:p>
            <a:r>
              <a:rPr lang="pl-PL"/>
              <a:t>Trwają prace nad aktualizacją POP.</a:t>
            </a:r>
          </a:p>
          <a:p>
            <a:pPr marL="0" indent="0">
              <a:buNone/>
            </a:pPr>
            <a:r>
              <a:rPr lang="pl-PL"/>
              <a:t>Ponadto w województwie mazowieckim obowiązują:</a:t>
            </a:r>
          </a:p>
          <a:p>
            <a:r>
              <a:rPr lang="pl-PL"/>
              <a:t>POP w sprawie ozonu: Uchwała nr 138/18 Sejmiku Województwa Mazowieckiego z dnia 18 września 2018 r. w sprawie programu ochrony powietrza dla strefy mazowieckiej, w której został przekroczony poziom docelowy ozonu w powietrzu.</a:t>
            </a:r>
          </a:p>
          <a:p>
            <a:r>
              <a:rPr lang="pl-PL"/>
              <a:t>POP w sprawie SO2: Uchwała nr 134/23 Sejmiku Województwa Mazowieckiego z dnia 11 lipca 2023 r. w sprawie programu ochrony powietrza dla strefy mazowieckiej, w której został przekroczony poziom dopuszczalny dwutlenku siarki w powietrzu.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66A1E8-146F-4EDA-8A35-1D24411A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993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C469B6-D3C5-4262-89E6-C64450E4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Wykaz działań naprawczych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1961FB-24D7-4BD0-8300-02614116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22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A34386-93C0-4FC1-BE52-CAB940474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00" y="1962150"/>
            <a:ext cx="2046840" cy="3687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/>
              <a:t>+ działania dodatkowe dla Warszawy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A6412D0-EB94-4313-B2DA-51DD85D2D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14" y="1890497"/>
            <a:ext cx="8845685" cy="37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03108-20F8-4993-A79C-AFD7FE3D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Kontrola przestrzegania uchwały antysmogowej oraz zakazu spalania odpadów i pozostałości roślinnych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AE2FFF-8D9C-4027-8148-53661AFD6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/>
              <a:t>Kontrola osób fizycznych niebędących podmiotami korzystającymi ze środowiska – </a:t>
            </a:r>
            <a:r>
              <a:rPr lang="pl-PL" b="1"/>
              <a:t>samorządy gminne</a:t>
            </a:r>
            <a:r>
              <a:rPr lang="pl-PL"/>
              <a:t>.</a:t>
            </a:r>
          </a:p>
          <a:p>
            <a:r>
              <a:rPr lang="pl-PL"/>
              <a:t>Kontrola podmiotów korzystających ze środowiska – WIOŚ.</a:t>
            </a:r>
          </a:p>
          <a:p>
            <a:r>
              <a:rPr lang="pl-PL"/>
              <a:t>Kontrola powinna dotyczyć:</a:t>
            </a:r>
          </a:p>
          <a:p>
            <a:pPr lvl="1"/>
            <a:r>
              <a:rPr lang="pl-PL"/>
              <a:t>wykorzystywanego źródła ciepła, </a:t>
            </a:r>
          </a:p>
          <a:p>
            <a:pPr lvl="1"/>
            <a:r>
              <a:rPr lang="pl-PL"/>
              <a:t>stosowanego paliwa,</a:t>
            </a:r>
          </a:p>
          <a:p>
            <a:pPr lvl="1"/>
            <a:r>
              <a:rPr lang="pl-PL"/>
              <a:t>popiołów paleniskowych.</a:t>
            </a:r>
          </a:p>
          <a:p>
            <a:r>
              <a:rPr lang="pl-PL"/>
              <a:t>Kontrole powinny być prowadzone w miejscach, w których istnieje prawdopodobieństwo naruszeń.</a:t>
            </a:r>
          </a:p>
          <a:p>
            <a:r>
              <a:rPr lang="pl-PL"/>
              <a:t>Średni czas reakcji na zgłoszenie – nie więcej niż 12 godzin.</a:t>
            </a:r>
          </a:p>
          <a:p>
            <a:r>
              <a:rPr lang="pl-PL"/>
              <a:t>Liczba wymaganych kontroli ustalona indywidualnie dla każdej gminy: </a:t>
            </a:r>
            <a:br>
              <a:rPr lang="pl-PL"/>
            </a:br>
            <a:r>
              <a:rPr lang="pl-PL" b="1"/>
              <a:t>od 10 do 500 (Warszawa). 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B20EAC-F512-4231-AB6B-5EFA9722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10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ED5D95-DC79-41E2-B005-499B5062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Działania krótkoterminowe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735DF8-3586-4EE3-AE88-6CE26447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>
                <a:highlight>
                  <a:srgbClr val="FFFF00"/>
                </a:highlight>
              </a:rPr>
              <a:t>POZIOM 1 – ryzyko przekroczenia poziomu dopuszczalnego PM10/PM2,5 oraz poziomu docelowego b(a)p</a:t>
            </a:r>
          </a:p>
          <a:p>
            <a:r>
              <a:rPr lang="pl-PL">
                <a:solidFill>
                  <a:schemeClr val="accent2">
                    <a:lumMod val="75000"/>
                  </a:schemeClr>
                </a:solidFill>
              </a:rPr>
              <a:t>Zakaz korzystania z instalacji do spalania biomasy drzewnej (jeżeli nie stanowią jedynego źródła ciepła)</a:t>
            </a:r>
          </a:p>
          <a:p>
            <a:r>
              <a:rPr lang="pl-PL"/>
              <a:t>B(a)p: ograniczenie rozpalania grilli i ognisk</a:t>
            </a:r>
          </a:p>
          <a:p>
            <a:pPr marL="0" indent="0">
              <a:buNone/>
            </a:pPr>
            <a:r>
              <a:rPr lang="pl-PL">
                <a:highlight>
                  <a:srgbClr val="FF9900"/>
                </a:highlight>
              </a:rPr>
              <a:t>POZIOM 2 – ryzyko przekroczenia poziomu informowania dla PM10:</a:t>
            </a:r>
          </a:p>
          <a:p>
            <a:r>
              <a:rPr lang="pl-PL"/>
              <a:t>Wzmożone kontrole palenisk.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8FCE2B-1E4A-440B-8CEA-61230802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312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0F684C-E15B-4CAA-B9AC-E492567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25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D02DE53-53DD-44A0-A5A2-03ADB9DC6BEC}"/>
              </a:ext>
            </a:extLst>
          </p:cNvPr>
          <p:cNvSpPr txBox="1"/>
          <p:nvPr/>
        </p:nvSpPr>
        <p:spPr>
          <a:xfrm>
            <a:off x="461010" y="270817"/>
            <a:ext cx="11269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>
                <a:solidFill>
                  <a:srgbClr val="0095DA"/>
                </a:solidFill>
              </a:rPr>
              <a:t>https://powietrze.gios.gov.pl/pjp/rwms/content/show/10302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69C883-09FE-4760-42C6-ED0282C4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891" y="973974"/>
            <a:ext cx="5144218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F575D-109F-4209-B0F3-4A854039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Sankcja za brak realizacji POP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9FEA68-82CC-48F1-A28F-DE2F0A21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00" y="1551215"/>
            <a:ext cx="11861400" cy="4653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/>
              <a:t>Nadzór nad realizacją POP:</a:t>
            </a:r>
          </a:p>
          <a:p>
            <a:r>
              <a:rPr lang="pl-PL" sz="1600"/>
              <a:t>Art. 96a POŚ: </a:t>
            </a:r>
            <a:br>
              <a:rPr lang="pl-PL" sz="1600"/>
            </a:br>
            <a:r>
              <a:rPr lang="pl-PL" sz="1600"/>
              <a:t>1. Wojewoda za pomocą wojewódzkiego inspektora ochrony środowiska sprawuje nadzór w zakresie:</a:t>
            </a:r>
            <a:br>
              <a:rPr lang="pl-PL" sz="1600"/>
            </a:br>
            <a:r>
              <a:rPr lang="pl-PL" sz="1600"/>
              <a:t>(…)</a:t>
            </a:r>
            <a:br>
              <a:rPr lang="pl-PL" sz="1600"/>
            </a:br>
            <a:r>
              <a:rPr lang="pl-PL" sz="1600"/>
              <a:t>2) realizacji działań określonych w programach ochrony powietrza i ich aktualizacjach oraz planach działań krótkoterminowych przez wójta, burmistrza lub prezydenta miasta, starostę oraz inne podmioty.</a:t>
            </a:r>
          </a:p>
          <a:p>
            <a:r>
              <a:rPr lang="pl-PL" sz="1600"/>
              <a:t>Sankcja Art. 315a POŚ:</a:t>
            </a:r>
            <a:br>
              <a:rPr lang="pl-PL" sz="1600"/>
            </a:br>
            <a:r>
              <a:rPr lang="pl-PL" sz="1600"/>
              <a:t>1. W przypadku: (…)</a:t>
            </a:r>
            <a:br>
              <a:rPr lang="pl-PL" sz="1600"/>
            </a:br>
            <a:r>
              <a:rPr lang="pl-PL" sz="1600"/>
              <a:t>3) niedotrzymania terminów realizacji działań określonych w programach ochrony powietrza i ich aktualizacjach lub planach działań krótkoterminowych</a:t>
            </a:r>
            <a:br>
              <a:rPr lang="pl-PL" sz="1600"/>
            </a:br>
            <a:r>
              <a:rPr lang="pl-PL" sz="1600"/>
              <a:t>4) </a:t>
            </a:r>
            <a:r>
              <a:rPr lang="pl-PL" sz="1600">
                <a:highlight>
                  <a:srgbClr val="FFFF00"/>
                </a:highlight>
              </a:rPr>
              <a:t>niedotrzymania terminów przekazania sprawozdań okresowych z realizacji programów </a:t>
            </a:r>
            <a:r>
              <a:rPr lang="pl-PL" sz="1600"/>
              <a:t>ochrony powietrza i ich aktualizacji, o których mowa w art. 91, lub planów działań krótkoterminowych, o których mowa w art. 92</a:t>
            </a:r>
            <a:br>
              <a:rPr lang="pl-PL" sz="1600"/>
            </a:br>
            <a:r>
              <a:rPr lang="pl-PL" sz="1600"/>
              <a:t>5) </a:t>
            </a:r>
            <a:r>
              <a:rPr lang="pl-PL" sz="1600">
                <a:highlight>
                  <a:srgbClr val="FFFF00"/>
                </a:highlight>
              </a:rPr>
              <a:t>niedotrzymania terminów przekazania sprawozdań końcowych</a:t>
            </a:r>
            <a:r>
              <a:rPr lang="pl-PL" sz="1600"/>
              <a:t> z realizacji programów ochrony powietrza i ich aktualizacji, o których mowa w art. 91, lub planów działań krótkoterminowych, o których mowa w art. 92</a:t>
            </a:r>
            <a:br>
              <a:rPr lang="pl-PL" sz="1600"/>
            </a:br>
            <a:r>
              <a:rPr lang="pl-PL" sz="1600"/>
              <a:t>- organ za to odpowiedzialny podlega karze pieniężnej </a:t>
            </a:r>
            <a:br>
              <a:rPr lang="pl-PL" sz="1600"/>
            </a:br>
            <a:r>
              <a:rPr lang="pl-PL" sz="1600"/>
              <a:t>w wysokości </a:t>
            </a:r>
            <a:r>
              <a:rPr lang="pl-PL" sz="1600" b="1"/>
              <a:t>od 50 000 zł do 500 000 zł</a:t>
            </a:r>
            <a:r>
              <a:rPr lang="pl-PL" sz="1600"/>
              <a:t>.</a:t>
            </a:r>
          </a:p>
          <a:p>
            <a:r>
              <a:rPr lang="pl-PL" sz="1600"/>
              <a:t>Obowiązki gmin w zakresie sprawozdawczości dodane do ustawy: art. 94 ust. 2c POŚ.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DFA5A2-7F49-468B-A5F9-2FBF6F56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262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38BC907-1CB6-BDC3-3429-DF6E92CA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Uchwała antysmogowa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1D6AE0-6E59-387C-DA22-E8FC341C8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lang="pl-PL" sz="2400"/>
              <a:t>Art. 96 ust. 1 POŚ: </a:t>
            </a:r>
            <a:r>
              <a:rPr kumimoji="0" lang="pl-PL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Sejmik województwa </a:t>
            </a: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może, </a:t>
            </a:r>
            <a:r>
              <a:rPr kumimoji="0" lang="pl-PL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w drodze uchwały</a:t>
            </a: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, </a:t>
            </a:r>
            <a:r>
              <a:rPr kumimoji="0" lang="pl-PL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w celu zapobieżenia negatywnemu oddziaływaniu na zdrowie ludzi lub na środowisko</a:t>
            </a: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, wprowadzić </a:t>
            </a:r>
            <a:r>
              <a:rPr kumimoji="0" lang="pl-PL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ograniczenia lub zakazy w zakresie eksploatacji instalacji, w których następuje spalanie paliw</a:t>
            </a: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.</a:t>
            </a:r>
          </a:p>
          <a:p>
            <a:pPr fontAlgn="base">
              <a:spcAft>
                <a:spcPct val="0"/>
              </a:spcAft>
              <a:defRPr/>
            </a:pPr>
            <a:r>
              <a:rPr lang="pl-PL" sz="2400" b="1"/>
              <a:t>Instalacja</a:t>
            </a:r>
            <a:r>
              <a:rPr lang="pl-PL" sz="2400"/>
              <a:t> – art. 3 pkt 6 POŚ: </a:t>
            </a:r>
            <a:r>
              <a:rPr lang="pl-PL" sz="2400" b="1"/>
              <a:t>stacjonarne</a:t>
            </a:r>
            <a:r>
              <a:rPr lang="pl-PL" sz="2400"/>
              <a:t> urządzenia techniczne (nie muszą być trwale związane z gruntem), zespoły stacjonarnych urządzeń technicznych, budowle niebędąca urządzeniami technicznym ani ich zespołami – których eksploatacja </a:t>
            </a:r>
            <a:r>
              <a:rPr lang="pl-PL" sz="2400" b="1"/>
              <a:t>powoduje emisję</a:t>
            </a:r>
            <a:r>
              <a:rPr lang="pl-PL" sz="2400"/>
              <a:t>.</a:t>
            </a:r>
          </a:p>
          <a:p>
            <a:pPr fontAlgn="base">
              <a:spcAft>
                <a:spcPct val="0"/>
              </a:spcAft>
              <a:defRPr/>
            </a:pPr>
            <a:r>
              <a:rPr lang="pl-PL" sz="2400" b="1"/>
              <a:t>Eksploatacja</a:t>
            </a:r>
            <a:r>
              <a:rPr lang="pl-PL" sz="2400"/>
              <a:t> – art. 3 pkt 3 POŚ: użytkowanie instalacji lub urządzenia oraz </a:t>
            </a:r>
            <a:r>
              <a:rPr lang="pl-PL" sz="2400" b="1"/>
              <a:t>utrzymywanie ich w sprawności.</a:t>
            </a:r>
          </a:p>
        </p:txBody>
      </p:sp>
    </p:spTree>
    <p:extLst>
      <p:ext uri="{BB962C8B-B14F-4D97-AF65-F5344CB8AC3E}">
        <p14:creationId xmlns:p14="http://schemas.microsoft.com/office/powerpoint/2010/main" val="1853035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78822B-414C-1C2F-2566-B59239EC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Uchwała antysmogowa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2C6D49-55D3-09A6-B84F-C117D3A15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kumimoji="0" lang="pl-PL" altLang="pl-PL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8. Uchwała, o której mowa w ust. 1, nie ma zastosowania do instalacji, dla których wymagane jest uzyskanie pozwolenia zintegrowanego albo pozwolenia na wprowadzanie gazów lub pyłów do powietrza, albo dokonanie zgłoszenia.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sz="2400"/>
              <a:t>(np. kotły grzewcze o mocy od 1MW, instalacje stosowane w gastronomii przystosowane do obsługi ponad 500 osób dziennie)</a:t>
            </a:r>
            <a:endParaRPr kumimoji="0" lang="pl-PL" altLang="pl-PL" sz="24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fontAlgn="base">
              <a:spcAft>
                <a:spcPct val="0"/>
              </a:spcAft>
              <a:defRPr/>
            </a:pPr>
            <a:r>
              <a:rPr kumimoji="0" lang="pl-PL" altLang="pl-PL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9. Uchwała, o której mowa w ust. 1, jest </a:t>
            </a:r>
            <a:r>
              <a:rPr kumimoji="0" lang="pl-PL" altLang="pl-PL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aktem prawa miejscowego</a:t>
            </a:r>
            <a:r>
              <a:rPr kumimoji="0" lang="pl-PL" altLang="pl-PL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altLang="pl-PL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534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36CC54-28DA-457D-AB2C-09F0F665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Uchwała antysmogowa </a:t>
            </a:r>
            <a:br>
              <a:rPr lang="pl-PL"/>
            </a:br>
            <a:r>
              <a:rPr lang="pl-PL"/>
              <a:t>w województwie mazowieckim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AE34E6-76EF-4A93-98D5-3AD70AC7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Uchwała nr 162/17 Sejmiku Województwa Mazowieckiego z dn. 24 października 2017 r. w sprawie wprowadzenia na obszarze województwa mazowieckiego ograniczeń i zakazów w zakresie eksploatacji instalacji, w których następuje spalanie paliw.</a:t>
            </a:r>
          </a:p>
          <a:p>
            <a:pPr marL="0" indent="0">
              <a:buNone/>
            </a:pPr>
            <a:r>
              <a:rPr lang="pl-PL"/>
              <a:t>Zmieniona:</a:t>
            </a:r>
          </a:p>
          <a:p>
            <a:r>
              <a:rPr lang="pl-PL"/>
              <a:t>Uchwałą nr 59/22 Sejmiku Województwa Mazowieckiego z dn. 26 kwietnia 2022 r. zmieniającą uchwałę (…).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3EE2C2-0A41-407D-88C4-486E3C4D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4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4CBC9-80A2-4109-9AF0-FAD51217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Przeciwdziałanie zanieczyszczeniu powietrza - najważniejsze akty prawne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427EDD-0BF8-4D41-9103-4EFB1A14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</a:t>
            </a:fld>
            <a:endParaRPr lang="pl-PL"/>
          </a:p>
        </p:txBody>
      </p:sp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E6632B3C-5F45-F15A-0F44-8009A972F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97463"/>
              </p:ext>
            </p:extLst>
          </p:nvPr>
        </p:nvGraphicFramePr>
        <p:xfrm>
          <a:off x="828675" y="1962150"/>
          <a:ext cx="10534650" cy="419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433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7DE8C-01C8-4631-B22F-B04859B2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Uchwała antysmogowa (§ 2 i 3)</a:t>
            </a:r>
            <a:br>
              <a:rPr lang="pl-PL"/>
            </a:br>
            <a:r>
              <a:rPr lang="pl-PL"/>
              <a:t>- czego i kogo dotyczy?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A938E0-BB57-4296-B6F0-3557801E2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/>
              <a:t>§ 2: Instalacje w których następuje spalanie paliw stałych w szczególności piece, kominki i kotły, jeżeli</a:t>
            </a:r>
          </a:p>
          <a:p>
            <a:pPr lvl="1"/>
            <a:r>
              <a:rPr lang="pl-PL"/>
              <a:t>dostarczają ciepło do systemu centralnego ogrzewania (kotły CO),</a:t>
            </a:r>
          </a:p>
          <a:p>
            <a:pPr lvl="1"/>
            <a:r>
              <a:rPr lang="pl-PL"/>
              <a:t>dostarczają ciepło do systemu ogrzewania wody użytkowej (kotły CWU),</a:t>
            </a:r>
          </a:p>
          <a:p>
            <a:pPr lvl="1"/>
            <a:r>
              <a:rPr lang="pl-PL"/>
              <a:t>wydzielają ciepło (kominki, </a:t>
            </a:r>
            <a:r>
              <a:rPr lang="pl-PL" err="1"/>
              <a:t>piecokominki</a:t>
            </a:r>
            <a:r>
              <a:rPr lang="pl-PL"/>
              <a:t>, </a:t>
            </a:r>
            <a:r>
              <a:rPr lang="pl-PL" err="1"/>
              <a:t>piecokuchnie</a:t>
            </a:r>
            <a:r>
              <a:rPr lang="pl-PL"/>
              <a:t> i in.),</a:t>
            </a:r>
          </a:p>
          <a:p>
            <a:pPr lvl="1"/>
            <a:r>
              <a:rPr lang="pl-PL"/>
              <a:t>wydzielają ciepło i przenoszą je do cieczy lub systemu dystrybucji gorącego powietrza (kominki z płaszczem wodnym itp.).</a:t>
            </a:r>
          </a:p>
          <a:p>
            <a:r>
              <a:rPr lang="pl-PL"/>
              <a:t>§ 3: Podmioty eksploatujące ww. instalacje.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107566-BAD2-4E74-BCEE-40EBEBC8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193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E2844-9AF3-41F9-B193-2A4CD9B3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Uchwała antysmogowa (§ 4)</a:t>
            </a:r>
            <a:br>
              <a:rPr lang="pl-PL"/>
            </a:br>
            <a:r>
              <a:rPr lang="pl-PL"/>
              <a:t>- zakazy dotyczące paliw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2C0794-D940-42B4-9EE0-96F72F4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instalacjach objętych uchwałą zakazuje się stosowania:</a:t>
            </a:r>
          </a:p>
          <a:p>
            <a:pPr lvl="1"/>
            <a:r>
              <a:rPr lang="pl-PL" dirty="0"/>
              <a:t>mułów i flotokoncentratów węglowych oraz mieszanek z ich wykorzystaniem,</a:t>
            </a:r>
          </a:p>
          <a:p>
            <a:pPr lvl="1"/>
            <a:r>
              <a:rPr lang="pl-PL" dirty="0"/>
              <a:t>węgla brunatnego i paliw stałych produkowanych z jego wykorzystaniem,</a:t>
            </a:r>
          </a:p>
          <a:p>
            <a:pPr lvl="1"/>
            <a:r>
              <a:rPr lang="pl-PL"/>
              <a:t>paliw w </a:t>
            </a:r>
            <a:r>
              <a:rPr lang="pl-PL" dirty="0"/>
              <a:t>postaci sypkiej o uziarnieniu 0-3 mm (miały)</a:t>
            </a:r>
          </a:p>
          <a:p>
            <a:pPr lvl="1"/>
            <a:r>
              <a:rPr lang="pl-PL" dirty="0"/>
              <a:t>biomasy stałej o wilgotności w stanie roboczym powyżej 20%.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0B72D9-9461-4D34-9CF5-EF7805B5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375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E2844-9AF3-41F9-B193-2A4CD9B3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 Nowe przepisy uchwały (§ 4a i 4b)</a:t>
            </a:r>
            <a:br>
              <a:rPr lang="pl-PL"/>
            </a:br>
            <a:r>
              <a:rPr lang="pl-PL"/>
              <a:t>- zakaz spalania węgla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2C0794-D940-42B4-9EE0-96F72F4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/>
              <a:t>Zakaz stosowania węgla kamiennego oraz paliw pochodnych:</a:t>
            </a:r>
          </a:p>
          <a:p>
            <a:pPr lvl="1"/>
            <a:r>
              <a:rPr lang="pl-PL"/>
              <a:t>od 1 października 2023 r. w Warszawie</a:t>
            </a:r>
          </a:p>
          <a:p>
            <a:pPr lvl="1"/>
            <a:r>
              <a:rPr lang="pl-PL"/>
              <a:t>od 1 stycznia 2028 r. w powiatach: grodziskim, legionowskim, mińskim, nowodworskim, piaseczyńskim, pruszkowskim, otwockim, warszawskim zachodnim oraz wołomińskim</a:t>
            </a:r>
          </a:p>
          <a:p>
            <a:r>
              <a:rPr lang="pl-PL"/>
              <a:t>Z zakazu zwolnione są instalacje (do czasu ustania ich żywotności):</a:t>
            </a:r>
          </a:p>
          <a:p>
            <a:pPr lvl="1"/>
            <a:r>
              <a:rPr lang="pl-PL"/>
              <a:t>spełniające wymagania ekoprojektu, których eksploatację rozpoczęto do dnia 1 czerwca 2022 r.</a:t>
            </a:r>
          </a:p>
          <a:p>
            <a:pPr lvl="1"/>
            <a:r>
              <a:rPr lang="pl-PL"/>
              <a:t>kotły spełniające wymagania klasy 5, których eksploatację rozpoczęto do dnia 10 listopada 2017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0B72D9-9461-4D34-9CF5-EF7805B5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945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BB4044-5BCA-42A8-8372-98C6CA9B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Uchwała antysmogowa (§ 5)</a:t>
            </a:r>
            <a:br>
              <a:rPr lang="pl-PL"/>
            </a:br>
            <a:r>
              <a:rPr lang="pl-PL"/>
              <a:t>- zasady eksploatacji instalacji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D9C500-64F4-4782-9449-53403B7D7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/>
              <a:t>Kotły CO i CWU:</a:t>
            </a:r>
          </a:p>
          <a:p>
            <a:pPr lvl="1"/>
            <a:r>
              <a:rPr lang="pl-PL"/>
              <a:t>min. poziomy sezonowej efektywności energetycznej i normy emisji zanieczyszczeń dla ogrzewania pomieszczeń określone w pkt 1 załącznika II do </a:t>
            </a:r>
            <a:r>
              <a:rPr lang="pl-PL" b="1"/>
              <a:t>Rozporządzenia w sprawie ekoprojektu dla kotłów na paliwo stałe.</a:t>
            </a:r>
            <a:endParaRPr lang="pl-PL"/>
          </a:p>
          <a:p>
            <a:r>
              <a:rPr lang="pl-PL"/>
              <a:t>Kominki, piece itd.:</a:t>
            </a:r>
          </a:p>
          <a:p>
            <a:pPr lvl="1"/>
            <a:r>
              <a:rPr lang="pl-PL"/>
              <a:t>Min. poziomy sezonowej efektywności energetycznej i normy emisji zanieczyszczeń dla sezonowego ogrzewania pomieszczeń określone w pkt 1 i 2 załącznika II do </a:t>
            </a:r>
            <a:r>
              <a:rPr lang="pl-PL" b="1"/>
              <a:t>Rozporządzenia w sprawie ekoprojektu dla miejscowych ogrzewaczy pomieszczeń na paliwo stałe</a:t>
            </a:r>
            <a:r>
              <a:rPr lang="pl-PL"/>
              <a:t>.</a:t>
            </a:r>
          </a:p>
          <a:p>
            <a:pPr lvl="1"/>
            <a:r>
              <a:rPr lang="pl-PL"/>
              <a:t>Instalacje eksploatowane przed wejściem w życie uchwały można wyposażyć w urządzenie zapewniające redukcję pyłu do poziomu zgodnego z </a:t>
            </a:r>
            <a:r>
              <a:rPr lang="pl-PL" err="1"/>
              <a:t>ekoprojektem</a:t>
            </a:r>
            <a:r>
              <a:rPr lang="pl-PL"/>
              <a:t>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80DA4D-912A-4A60-8B5B-7D0CB830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093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BB4044-5BCA-42A8-8372-98C6CA9B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Nowe przepisy uchwały (§ 6a i 6b)</a:t>
            </a:r>
            <a:br>
              <a:rPr lang="pl-PL"/>
            </a:br>
            <a:r>
              <a:rPr lang="pl-PL"/>
              <a:t>- nowo budowane budynki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D9C500-64F4-4782-9449-53403B7D7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/>
              <a:t>Dotyczy budynków, dla których wniosek o wydanie pozwolenia na budowę lub zgłoszenie zostały złożone po dniu 1 stycznia 2023 r.</a:t>
            </a:r>
          </a:p>
          <a:p>
            <a:r>
              <a:rPr lang="pl-PL"/>
              <a:t>Zakaz eksploatacji instalacji na paliwo stałe jeżeli istnieje techniczna możliwość podłączenia budynku do sieci ciepłowniczej, która znajduje się na terenie bezpośrednio przylegającym do działki, na które realizowana jest inwestycja.</a:t>
            </a:r>
          </a:p>
          <a:p>
            <a:r>
              <a:rPr lang="pl-PL"/>
              <a:t>Brak możliwości podłączenia do sieci ciepłowniczej musi być potwierdzony dokumentem wydanym przez operatora sieci lub oświadczeniem projektanta o braku możliwości podłączenia projektowanego obiektu budowlanego do istniejącej sieci ciepłowniczej.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80DA4D-912A-4A60-8B5B-7D0CB830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253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CFDF9-CC28-4C81-91A5-A2663AA1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Uchwała antysmogowa (§ 10)</a:t>
            </a:r>
            <a:br>
              <a:rPr lang="pl-PL"/>
            </a:br>
            <a:r>
              <a:rPr lang="pl-PL"/>
              <a:t> - etapy wejścia w życie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70ABED3-E8C5-49FF-BA27-5D5D5D4A9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60417"/>
              </p:ext>
            </p:extLst>
          </p:nvPr>
        </p:nvGraphicFramePr>
        <p:xfrm>
          <a:off x="0" y="0"/>
          <a:ext cx="12192000" cy="6889569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2959652">
                  <a:extLst>
                    <a:ext uri="{9D8B030D-6E8A-4147-A177-3AD203B41FA5}">
                      <a16:colId xmlns:a16="http://schemas.microsoft.com/office/drawing/2014/main" val="381056449"/>
                    </a:ext>
                  </a:extLst>
                </a:gridCol>
                <a:gridCol w="9232348">
                  <a:extLst>
                    <a:ext uri="{9D8B030D-6E8A-4147-A177-3AD203B41FA5}">
                      <a16:colId xmlns:a16="http://schemas.microsoft.com/office/drawing/2014/main" val="480952332"/>
                    </a:ext>
                  </a:extLst>
                </a:gridCol>
              </a:tblGrid>
              <a:tr h="1157272">
                <a:tc>
                  <a:txBody>
                    <a:bodyPr/>
                    <a:lstStyle/>
                    <a:p>
                      <a:pPr algn="l"/>
                      <a:r>
                        <a:rPr lang="pl-PL" b="1">
                          <a:solidFill>
                            <a:schemeClr val="tx1"/>
                          </a:solidFill>
                        </a:rPr>
                        <a:t>11 listopada 2017 r.</a:t>
                      </a:r>
                      <a:endParaRPr lang="pl-PL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Wejście w życie uchwały.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Wymagania dla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nowych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instalacji (od tego dnia można montować 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tylko kotły i piece zgodne </a:t>
                      </a:r>
                      <a:br>
                        <a:rPr lang="pl-PL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z </a:t>
                      </a:r>
                      <a:r>
                        <a:rPr lang="pl-PL" b="1" dirty="0" err="1">
                          <a:solidFill>
                            <a:schemeClr val="tx1"/>
                          </a:solidFill>
                        </a:rPr>
                        <a:t>ekoprojektem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pl-P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822868"/>
                  </a:ext>
                </a:extLst>
              </a:tr>
              <a:tr h="1157066">
                <a:tc>
                  <a:txBody>
                    <a:bodyPr/>
                    <a:lstStyle/>
                    <a:p>
                      <a:pPr algn="l"/>
                      <a:r>
                        <a:rPr lang="pl-PL" b="1">
                          <a:solidFill>
                            <a:schemeClr val="tx1"/>
                          </a:solidFill>
                        </a:rPr>
                        <a:t>1 lipca 2018 r.</a:t>
                      </a:r>
                      <a:endParaRPr lang="pl-PL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Zakazy dotyczące paliw (od tego dnia obowiązuje zakaz spalania mułów, flotokoncentratów, węgla brunatnego, węgla o uziarnieniu 0-3 mm, biomasy stałej o wilgotności w stanie roboczym powyżej 20%).</a:t>
                      </a:r>
                      <a:endParaRPr lang="pl-P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99697"/>
                  </a:ext>
                </a:extLst>
              </a:tr>
              <a:tr h="1813311">
                <a:tc>
                  <a:txBody>
                    <a:bodyPr/>
                    <a:lstStyle/>
                    <a:p>
                      <a:pPr algn="l"/>
                      <a:r>
                        <a:rPr lang="pl-PL" b="1">
                          <a:solidFill>
                            <a:schemeClr val="tx1"/>
                          </a:solidFill>
                        </a:rPr>
                        <a:t>1 stycznia 2023 r.</a:t>
                      </a:r>
                      <a:endParaRPr lang="pl-PL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>
                          <a:solidFill>
                            <a:schemeClr val="tx1"/>
                          </a:solidFill>
                        </a:rPr>
                        <a:t>Zakaz eksploatacji kotłów pozaklasowych (eksploatowanych przed wejściem w życie uchwały)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>
                          <a:solidFill>
                            <a:schemeClr val="tx1"/>
                          </a:solidFill>
                        </a:rPr>
                        <a:t>Zakaz eksploatacji kominków, pieców i innych instalacji bezpośrednio wydzielających ciepło niespełniających wymagań ekoprojektu (eksploatowanych przed wejściem w życie uchwały)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Zakaz eksploatacji instalacji na paliwo stałe w nowobudowanych budynkach (data zgłoszenia lub złożenia wniosku o pozwolenie na budowę) jeżeli istnieje techniczna możliwość przyłączenia do sieci ciepłowniczej.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184708"/>
                  </a:ext>
                </a:extLst>
              </a:tr>
              <a:tr h="917631">
                <a:tc>
                  <a:txBody>
                    <a:bodyPr/>
                    <a:lstStyle/>
                    <a:p>
                      <a:pPr algn="l"/>
                      <a:r>
                        <a:rPr lang="pl-PL" b="1">
                          <a:solidFill>
                            <a:schemeClr val="tx1"/>
                          </a:solidFill>
                        </a:rPr>
                        <a:t>1 października 2023 r.</a:t>
                      </a:r>
                      <a:endParaRPr lang="pl-PL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Zakaz spalania węgla w Warszawie (z zastrzeżeniem dotyczącym istniejących instalacji spełniających wymagania uchwały).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622514"/>
                  </a:ext>
                </a:extLst>
              </a:tr>
              <a:tr h="1573284">
                <a:tc>
                  <a:txBody>
                    <a:bodyPr/>
                    <a:lstStyle/>
                    <a:p>
                      <a:pPr algn="l"/>
                      <a:r>
                        <a:rPr lang="pl-PL" b="1">
                          <a:solidFill>
                            <a:schemeClr val="tx1"/>
                          </a:solidFill>
                        </a:rPr>
                        <a:t>1 stycznia 2028 r.</a:t>
                      </a:r>
                      <a:endParaRPr lang="pl-PL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Zakaz eksploatacji kotłów 3 i 4 klasy. Kotły 5 klasy (zamontowane przed wejściem w życie uchwały antysmogowej) mogą być eksploatowane do ustania </a:t>
                      </a:r>
                      <a:r>
                        <a:rPr lang="pl-PL">
                          <a:solidFill>
                            <a:schemeClr val="tx1"/>
                          </a:solidFill>
                        </a:rPr>
                        <a:t>ich żywotności.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Zakaz spalania węgla w powiatach grodziskim, legionowskim, mińskim, nowodworskim, piaseczyńskim, pruszkowskim, otwockim, warszawskim zachodnim oraz wołomińskim </a:t>
                      </a:r>
                      <a:br>
                        <a:rPr lang="pl-PL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(z zastrzeżeniem dotyczącym istniejących instalacji spełniających wymagania uchwały).</a:t>
                      </a:r>
                      <a:endParaRPr lang="pl-P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487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154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50A8F-B4C9-6F7D-47CB-8AD6E35A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w sądach piszczy?</a:t>
            </a:r>
            <a:br>
              <a:rPr lang="pl-PL"/>
            </a:br>
            <a:r>
              <a:rPr lang="pl-PL"/>
              <a:t>Skarga na uchwałę antysmogową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B2AB0F-9901-3023-52FC-2CD9E09B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/>
              <a:t>Skarga Prokuratury Krajowej na uchwałę antysmogową:</a:t>
            </a:r>
          </a:p>
          <a:p>
            <a:r>
              <a:rPr lang="pl-PL"/>
              <a:t>W grudniu 2022 r. wpłynęła skarga PK na uchwałę antysmogową. Skarga nie ma żadnych uzasadnionych podstaw (prokurator twierdzi, ze przyjęcie uchwały nie zostało poprzedzone konsultacjami społecznymi).</a:t>
            </a:r>
          </a:p>
          <a:p>
            <a:r>
              <a:rPr lang="pl-PL"/>
              <a:t>24 marca 2023 r. WSA w Warszawie </a:t>
            </a:r>
            <a:r>
              <a:rPr lang="pl-PL" b="1"/>
              <a:t>oddalił skargę </a:t>
            </a:r>
            <a:r>
              <a:rPr lang="pl-PL"/>
              <a:t>(IV SA/</a:t>
            </a:r>
            <a:r>
              <a:rPr lang="pl-PL" err="1"/>
              <a:t>Wa</a:t>
            </a:r>
            <a:r>
              <a:rPr lang="pl-PL"/>
              <a:t> 115/23).</a:t>
            </a:r>
          </a:p>
          <a:p>
            <a:r>
              <a:rPr lang="pl-PL"/>
              <a:t>Prokurator złożył skargę kasacyjną która została odrzucona (złożona po terminie). Obecnie rozpatrywane jest zażalenie na postanowienie o odrzuceniu skargi kasacyjnej.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BDD360-9E57-3718-22E4-43D1F981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302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50A8F-B4C9-6F7D-47CB-8AD6E35A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w sądach piszczy?</a:t>
            </a:r>
            <a:br>
              <a:rPr lang="pl-PL"/>
            </a:br>
            <a:r>
              <a:rPr lang="pl-PL"/>
              <a:t>Skarga na PDK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B2AB0F-9901-3023-52FC-2CD9E09B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/>
              <a:t>Skarga osoby fizycznej na PDK w zakresie zakazu korzystania z instalacji do spalania biomasy drzewnej (jeżeli nie stanowią jedynego źródła ciepła):</a:t>
            </a:r>
          </a:p>
          <a:p>
            <a:r>
              <a:rPr lang="pl-PL"/>
              <a:t>Wyrokiem z 10 lipca 2023 r. WSA w Warszawie stwierdził nieważność PDK w zakresie zakazu korzystania z instalacji do spalania biomasy drzewnej (kominków, piecyków kominkowych, piecyków ozdobnych) </a:t>
            </a:r>
            <a:r>
              <a:rPr lang="pl-PL" b="1"/>
              <a:t>ale nie z przyczyn podnoszonych przez skarżącego</a:t>
            </a:r>
            <a:r>
              <a:rPr lang="pl-PL"/>
              <a:t>.</a:t>
            </a:r>
          </a:p>
          <a:p>
            <a:r>
              <a:rPr lang="pl-PL"/>
              <a:t>Sąd uznał, że nieuzasadnione jest ograniczenie tego zakazu wyłącznie do instalacji spalających biomasę drzewną, z pominięciem węgla.</a:t>
            </a:r>
          </a:p>
          <a:p>
            <a:r>
              <a:rPr lang="pl-PL"/>
              <a:t>Wyrok </a:t>
            </a:r>
            <a:r>
              <a:rPr lang="pl-PL" b="1">
                <a:solidFill>
                  <a:srgbClr val="FF0000"/>
                </a:solidFill>
              </a:rPr>
              <a:t>nie jest prawomocny, uchwała obowiązuje do czasu jego uprawomocnienia.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BDD360-9E57-3718-22E4-43D1F981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559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AF5E1-FA63-4DD1-86C7-36749056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Eksploatacja a wprowadzanie do obrotu</a:t>
            </a:r>
            <a:br>
              <a:rPr lang="pl-PL"/>
            </a:br>
            <a:r>
              <a:rPr lang="pl-PL"/>
              <a:t>- paliwa stałe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E92227-8418-4E18-AF28-30C1F3AB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Uchwały antysmogowe przewidują ograniczenia w zakresie </a:t>
            </a:r>
            <a:r>
              <a:rPr lang="pl-PL" b="1"/>
              <a:t>eksploatacji</a:t>
            </a:r>
            <a:r>
              <a:rPr lang="pl-PL"/>
              <a:t>, a nie </a:t>
            </a:r>
            <a:r>
              <a:rPr lang="pl-PL" b="1"/>
              <a:t>wprowadzania do obrotu </a:t>
            </a:r>
            <a:r>
              <a:rPr lang="pl-PL"/>
              <a:t>(sprzedaży) urządzeń i paliw.</a:t>
            </a:r>
          </a:p>
          <a:p>
            <a:r>
              <a:rPr lang="pl-PL"/>
              <a:t>Ograniczenia w zakresie </a:t>
            </a:r>
            <a:r>
              <a:rPr lang="pl-PL" b="1"/>
              <a:t>wprowadzania do obrotu </a:t>
            </a:r>
            <a:r>
              <a:rPr lang="pl-PL"/>
              <a:t>paliw stałych określa </a:t>
            </a:r>
            <a:r>
              <a:rPr lang="pl-PL" b="1"/>
              <a:t>ustawa</a:t>
            </a:r>
            <a:r>
              <a:rPr lang="pl-PL"/>
              <a:t> z dnia 25 sierpnia 2006 r. o systemie monitorowania i kontrolowania jakości paliw (po nowelizacji, która weszła w życie 12 września 2018 r.).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E9ED93-67CE-4D36-8FD3-7146DBB1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673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B1336-B1BB-4FA9-BFE7-BF5D446F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Sprzedaż paliw stałych - wymagania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CCADB2-BD7D-4740-B256-D041935F4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/>
              <a:t>Ustawę</a:t>
            </a:r>
            <a:r>
              <a:rPr lang="pl-PL"/>
              <a:t> stosuje się do wprowadzania do obrotu paliw stałych z przeznaczeniem do użycia w gospodarstwach domowych oraz w instalacjach o nominalnej mocy cieplnej </a:t>
            </a:r>
            <a:r>
              <a:rPr lang="pl-PL" b="1"/>
              <a:t>mniejszej niż 1 MW</a:t>
            </a:r>
            <a:endParaRPr lang="pl-PL"/>
          </a:p>
          <a:p>
            <a:r>
              <a:rPr lang="pl-PL"/>
              <a:t>Wprowadzanie do obrotu paliw stałych zdefiniowane szeroko, jako sprzedaż lub inną formę zbycia paliw stałych na terytorium Rzeczypospolitej Polskiej, z przeznaczeniem wskazanym wyżej</a:t>
            </a:r>
          </a:p>
          <a:p>
            <a:r>
              <a:rPr lang="pl-PL"/>
              <a:t>Sprzedawca paliwa </a:t>
            </a:r>
            <a:r>
              <a:rPr lang="pl-PL" b="1"/>
              <a:t>ma obowiązek </a:t>
            </a:r>
            <a:r>
              <a:rPr lang="pl-PL"/>
              <a:t>przekazania nabywcy </a:t>
            </a:r>
            <a:r>
              <a:rPr lang="pl-PL" b="1"/>
              <a:t>świadectwa jakości paliwa</a:t>
            </a:r>
            <a:endParaRPr lang="pl-PL"/>
          </a:p>
          <a:p>
            <a:r>
              <a:rPr lang="pl-PL"/>
              <a:t>Zabroniona jest sprzedaż mułów, flotokoncentratów, od 1 czerwca 2020 r. również węgla brunatnego</a:t>
            </a:r>
          </a:p>
          <a:p>
            <a:r>
              <a:rPr lang="pl-PL">
                <a:solidFill>
                  <a:srgbClr val="FF0000"/>
                </a:solidFill>
              </a:rPr>
              <a:t>Sprzedawany węgiel musi spełniać wymagania określone w </a:t>
            </a:r>
            <a:r>
              <a:rPr lang="pl-PL" b="1">
                <a:solidFill>
                  <a:srgbClr val="FF0000"/>
                </a:solidFill>
              </a:rPr>
              <a:t>rozporządzeniu Ministra Klimatu i Środowiska z 23 grudnia 2022 r. w sprawie wymagań jakościowych dla paliw stałych </a:t>
            </a:r>
            <a:r>
              <a:rPr lang="pl-PL">
                <a:solidFill>
                  <a:srgbClr val="FF0000"/>
                </a:solidFill>
              </a:rPr>
              <a:t>(zawieszone)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C25B52-1596-43ED-9C7C-5EF026FF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95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niebo, przyroda, chmury&#10;&#10;Opis wygenerowany automatycznie">
            <a:extLst>
              <a:ext uri="{FF2B5EF4-FFF2-40B4-BE49-F238E27FC236}">
                <a16:creationId xmlns:a16="http://schemas.microsoft.com/office/drawing/2014/main" id="{8E7539FC-6B6D-42A6-8673-B57EBA8B5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r="25477" b="12424"/>
          <a:stretch/>
        </p:blipFill>
        <p:spPr>
          <a:xfrm>
            <a:off x="0" y="0"/>
            <a:ext cx="12266824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E28629-3887-4892-99CF-84B1B07C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824" y="0"/>
            <a:ext cx="12266824" cy="1582071"/>
          </a:xfrm>
        </p:spPr>
        <p:txBody>
          <a:bodyPr>
            <a:normAutofit/>
          </a:bodyPr>
          <a:lstStyle/>
          <a:p>
            <a:pPr algn="ctr"/>
            <a:r>
              <a:rPr lang="pl-PL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Poziomy dopuszczane i docelowe </a:t>
            </a:r>
            <a:br>
              <a:rPr lang="pl-PL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ochrona ludzi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31F28F-D041-4952-9D68-93055F535068}"/>
              </a:ext>
            </a:extLst>
          </p:cNvPr>
          <p:cNvSpPr txBox="1"/>
          <p:nvPr/>
        </p:nvSpPr>
        <p:spPr>
          <a:xfrm>
            <a:off x="-182880" y="1567597"/>
            <a:ext cx="12374880" cy="707886"/>
          </a:xfrm>
          <a:prstGeom prst="rect">
            <a:avLst/>
          </a:prstGeom>
          <a:solidFill>
            <a:sysClr val="window" lastClr="FFFFFF">
              <a:lumMod val="85000"/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0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Środowiska z dn. 24 sierpnia 2012 r. </a:t>
            </a:r>
            <a:br>
              <a:rPr lang="pl-PL" sz="20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poziomów niektórych substancji w powietrzu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BA0F4D4-9E84-463E-B7C5-FD207CA96EB4}"/>
              </a:ext>
            </a:extLst>
          </p:cNvPr>
          <p:cNvGrpSpPr/>
          <p:nvPr/>
        </p:nvGrpSpPr>
        <p:grpSpPr>
          <a:xfrm>
            <a:off x="2316957" y="2686434"/>
            <a:ext cx="1486792" cy="991690"/>
            <a:chOff x="793105" y="442890"/>
            <a:chExt cx="1486792" cy="991690"/>
          </a:xfrm>
        </p:grpSpPr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1079A8EB-740D-47E4-B6A8-CBD105886FAA}"/>
                </a:ext>
              </a:extLst>
            </p:cNvPr>
            <p:cNvSpPr/>
            <p:nvPr/>
          </p:nvSpPr>
          <p:spPr>
            <a:xfrm>
              <a:off x="793105" y="442890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46CF4D1D-E900-435B-8545-77B8C6D72AE2}"/>
                </a:ext>
              </a:extLst>
            </p:cNvPr>
            <p:cNvSpPr txBox="1"/>
            <p:nvPr/>
          </p:nvSpPr>
          <p:spPr>
            <a:xfrm>
              <a:off x="1030991" y="442890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24 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razy/rok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148F772-FFB7-4321-942D-63D81545071B}"/>
              </a:ext>
            </a:extLst>
          </p:cNvPr>
          <p:cNvGrpSpPr/>
          <p:nvPr/>
        </p:nvGrpSpPr>
        <p:grpSpPr>
          <a:xfrm>
            <a:off x="2316957" y="3678125"/>
            <a:ext cx="1486792" cy="991690"/>
            <a:chOff x="793105" y="1434581"/>
            <a:chExt cx="1486792" cy="991690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125411C7-98A9-4195-A7B7-B4F974DAB5EA}"/>
                </a:ext>
              </a:extLst>
            </p:cNvPr>
            <p:cNvSpPr/>
            <p:nvPr/>
          </p:nvSpPr>
          <p:spPr>
            <a:xfrm>
              <a:off x="793105" y="1434581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8F6CA411-2830-48BB-86B1-DD05A1941746}"/>
                </a:ext>
              </a:extLst>
            </p:cNvPr>
            <p:cNvSpPr txBox="1"/>
            <p:nvPr/>
          </p:nvSpPr>
          <p:spPr>
            <a:xfrm>
              <a:off x="1030991" y="1434581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rok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2771FDB5-ED77-43B5-99F0-C71B97787C2D}"/>
              </a:ext>
            </a:extLst>
          </p:cNvPr>
          <p:cNvGrpSpPr/>
          <p:nvPr/>
        </p:nvGrpSpPr>
        <p:grpSpPr>
          <a:xfrm>
            <a:off x="2316957" y="4669816"/>
            <a:ext cx="1486792" cy="991690"/>
            <a:chOff x="793105" y="2426272"/>
            <a:chExt cx="1486792" cy="991690"/>
          </a:xfrm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B1E1605D-9359-4E2E-880F-AB192F1CE31D}"/>
                </a:ext>
              </a:extLst>
            </p:cNvPr>
            <p:cNvSpPr/>
            <p:nvPr/>
          </p:nvSpPr>
          <p:spPr>
            <a:xfrm>
              <a:off x="793105" y="2426272"/>
              <a:ext cx="1486792" cy="9916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E725F328-2509-44EF-93E8-21964BD7B0BB}"/>
                </a:ext>
              </a:extLst>
            </p:cNvPr>
            <p:cNvSpPr txBox="1"/>
            <p:nvPr/>
          </p:nvSpPr>
          <p:spPr>
            <a:xfrm>
              <a:off x="1030991" y="2426272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24h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(poziom informowania)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7B3B589-92FD-42BC-B4E0-9634548AB473}"/>
              </a:ext>
            </a:extLst>
          </p:cNvPr>
          <p:cNvGrpSpPr/>
          <p:nvPr/>
        </p:nvGrpSpPr>
        <p:grpSpPr>
          <a:xfrm>
            <a:off x="2316957" y="5661506"/>
            <a:ext cx="1486792" cy="991690"/>
            <a:chOff x="793105" y="3417962"/>
            <a:chExt cx="1486792" cy="991690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6F74F80F-36BB-44E7-B6A0-26B020163D70}"/>
                </a:ext>
              </a:extLst>
            </p:cNvPr>
            <p:cNvSpPr/>
            <p:nvPr/>
          </p:nvSpPr>
          <p:spPr>
            <a:xfrm>
              <a:off x="793105" y="3417962"/>
              <a:ext cx="1486792" cy="99169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E7357A38-7B63-4612-915B-E4DC7FF7A313}"/>
                </a:ext>
              </a:extLst>
            </p:cNvPr>
            <p:cNvSpPr txBox="1"/>
            <p:nvPr/>
          </p:nvSpPr>
          <p:spPr>
            <a:xfrm>
              <a:off x="1030991" y="3417962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24h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(poziom alarmowy)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5682BD66-012E-494A-A7F6-A875DA4AF74D}"/>
              </a:ext>
            </a:extLst>
          </p:cNvPr>
          <p:cNvGrpSpPr/>
          <p:nvPr/>
        </p:nvGrpSpPr>
        <p:grpSpPr>
          <a:xfrm>
            <a:off x="1524001" y="2289957"/>
            <a:ext cx="991195" cy="991195"/>
            <a:chOff x="148" y="46412"/>
            <a:chExt cx="991195" cy="991195"/>
          </a:xfrm>
        </p:grpSpPr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26D61013-8973-4954-A0AD-E1A57DC68960}"/>
                </a:ext>
              </a:extLst>
            </p:cNvPr>
            <p:cNvSpPr/>
            <p:nvPr/>
          </p:nvSpPr>
          <p:spPr>
            <a:xfrm>
              <a:off x="148" y="46412"/>
              <a:ext cx="991195" cy="991195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wal 12">
              <a:extLst>
                <a:ext uri="{FF2B5EF4-FFF2-40B4-BE49-F238E27FC236}">
                  <a16:creationId xmlns:a16="http://schemas.microsoft.com/office/drawing/2014/main" id="{FB2EE333-A10B-4C74-B269-61C759EEA674}"/>
                </a:ext>
              </a:extLst>
            </p:cNvPr>
            <p:cNvSpPr txBox="1"/>
            <p:nvPr/>
          </p:nvSpPr>
          <p:spPr>
            <a:xfrm>
              <a:off x="145305" y="191569"/>
              <a:ext cx="700881" cy="70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9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PM10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CDCB190-C66F-4206-BDCB-FD09FD2A6EA0}"/>
              </a:ext>
            </a:extLst>
          </p:cNvPr>
          <p:cNvGrpSpPr/>
          <p:nvPr/>
        </p:nvGrpSpPr>
        <p:grpSpPr>
          <a:xfrm>
            <a:off x="4596706" y="2684030"/>
            <a:ext cx="1486793" cy="991690"/>
            <a:chOff x="3271093" y="442890"/>
            <a:chExt cx="1486793" cy="991690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9BFDB6EC-6687-45DF-A57E-50FCFE673350}"/>
                </a:ext>
              </a:extLst>
            </p:cNvPr>
            <p:cNvSpPr/>
            <p:nvPr/>
          </p:nvSpPr>
          <p:spPr>
            <a:xfrm>
              <a:off x="3271093" y="442890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725B92D0-E915-42C3-8170-43E38F8690F1}"/>
                </a:ext>
              </a:extLst>
            </p:cNvPr>
            <p:cNvSpPr txBox="1"/>
            <p:nvPr/>
          </p:nvSpPr>
          <p:spPr>
            <a:xfrm>
              <a:off x="3508980" y="442890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rok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(od 2020 r.)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139E3E67-6BBA-47D4-B819-8983C8B431B5}"/>
              </a:ext>
            </a:extLst>
          </p:cNvPr>
          <p:cNvGrpSpPr/>
          <p:nvPr/>
        </p:nvGrpSpPr>
        <p:grpSpPr>
          <a:xfrm>
            <a:off x="3803750" y="2287553"/>
            <a:ext cx="991195" cy="991195"/>
            <a:chOff x="2478137" y="46412"/>
            <a:chExt cx="991195" cy="991195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D961486C-D767-40F4-9238-FE647054CBA1}"/>
                </a:ext>
              </a:extLst>
            </p:cNvPr>
            <p:cNvSpPr/>
            <p:nvPr/>
          </p:nvSpPr>
          <p:spPr>
            <a:xfrm>
              <a:off x="2478137" y="46412"/>
              <a:ext cx="991195" cy="991195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Owal 6">
              <a:extLst>
                <a:ext uri="{FF2B5EF4-FFF2-40B4-BE49-F238E27FC236}">
                  <a16:creationId xmlns:a16="http://schemas.microsoft.com/office/drawing/2014/main" id="{904EF28E-7357-4658-8F7B-7035C86C9586}"/>
                </a:ext>
              </a:extLst>
            </p:cNvPr>
            <p:cNvSpPr txBox="1"/>
            <p:nvPr/>
          </p:nvSpPr>
          <p:spPr>
            <a:xfrm>
              <a:off x="2623294" y="191569"/>
              <a:ext cx="700881" cy="70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9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PM2,5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10E989F6-C7C0-458F-AA33-DC44D02E768D}"/>
              </a:ext>
            </a:extLst>
          </p:cNvPr>
          <p:cNvGrpSpPr/>
          <p:nvPr/>
        </p:nvGrpSpPr>
        <p:grpSpPr>
          <a:xfrm>
            <a:off x="4596705" y="4125280"/>
            <a:ext cx="1486793" cy="991690"/>
            <a:chOff x="5749081" y="442890"/>
            <a:chExt cx="1486793" cy="991690"/>
          </a:xfrm>
        </p:grpSpPr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53C2AF0D-CF19-40D6-A14D-6C352297A990}"/>
                </a:ext>
              </a:extLst>
            </p:cNvPr>
            <p:cNvSpPr/>
            <p:nvPr/>
          </p:nvSpPr>
          <p:spPr>
            <a:xfrm>
              <a:off x="5749081" y="442890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BF69133E-49C3-4CC5-89B4-BBF295A5907D}"/>
                </a:ext>
              </a:extLst>
            </p:cNvPr>
            <p:cNvSpPr txBox="1"/>
            <p:nvPr/>
          </p:nvSpPr>
          <p:spPr>
            <a:xfrm>
              <a:off x="5986968" y="442890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pl-PL" sz="140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rok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(poziom docelowy)</a:t>
              </a: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29553AC3-4DA1-4D74-8354-F17D635795AC}"/>
              </a:ext>
            </a:extLst>
          </p:cNvPr>
          <p:cNvGrpSpPr/>
          <p:nvPr/>
        </p:nvGrpSpPr>
        <p:grpSpPr>
          <a:xfrm>
            <a:off x="3803749" y="3728803"/>
            <a:ext cx="991195" cy="991195"/>
            <a:chOff x="4956125" y="46412"/>
            <a:chExt cx="991195" cy="991195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065A0D13-C78C-40D3-A811-66DAB8A7B881}"/>
                </a:ext>
              </a:extLst>
            </p:cNvPr>
            <p:cNvSpPr/>
            <p:nvPr/>
          </p:nvSpPr>
          <p:spPr>
            <a:xfrm>
              <a:off x="4956125" y="46412"/>
              <a:ext cx="991195" cy="991195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4" name="Owal 6">
              <a:extLst>
                <a:ext uri="{FF2B5EF4-FFF2-40B4-BE49-F238E27FC236}">
                  <a16:creationId xmlns:a16="http://schemas.microsoft.com/office/drawing/2014/main" id="{FA37CA52-43E3-4160-90F6-6C100EB06EB1}"/>
                </a:ext>
              </a:extLst>
            </p:cNvPr>
            <p:cNvSpPr txBox="1"/>
            <p:nvPr/>
          </p:nvSpPr>
          <p:spPr>
            <a:xfrm>
              <a:off x="5101282" y="191569"/>
              <a:ext cx="700881" cy="70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9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b(a)p</a:t>
              </a: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F72F8115-90B0-4B3B-BE43-36A5274E27E3}"/>
              </a:ext>
            </a:extLst>
          </p:cNvPr>
          <p:cNvGrpSpPr/>
          <p:nvPr/>
        </p:nvGrpSpPr>
        <p:grpSpPr>
          <a:xfrm>
            <a:off x="6892618" y="2684030"/>
            <a:ext cx="1486793" cy="991690"/>
            <a:chOff x="8227069" y="442890"/>
            <a:chExt cx="1486793" cy="991690"/>
          </a:xfrm>
        </p:grpSpPr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EC715EF3-66A8-4223-9B85-56FB130E2051}"/>
                </a:ext>
              </a:extLst>
            </p:cNvPr>
            <p:cNvSpPr/>
            <p:nvPr/>
          </p:nvSpPr>
          <p:spPr>
            <a:xfrm>
              <a:off x="8227069" y="442890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9145774D-4ABE-4E34-A463-E58BFB7854C9}"/>
                </a:ext>
              </a:extLst>
            </p:cNvPr>
            <p:cNvSpPr txBox="1"/>
            <p:nvPr/>
          </p:nvSpPr>
          <p:spPr>
            <a:xfrm>
              <a:off x="8464956" y="442890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razy/rok</a:t>
              </a: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26F7F13D-5A88-45F3-82A6-8CD06CAF0863}"/>
              </a:ext>
            </a:extLst>
          </p:cNvPr>
          <p:cNvGrpSpPr/>
          <p:nvPr/>
        </p:nvGrpSpPr>
        <p:grpSpPr>
          <a:xfrm>
            <a:off x="6892618" y="3675721"/>
            <a:ext cx="1486793" cy="991690"/>
            <a:chOff x="8227069" y="1434581"/>
            <a:chExt cx="1486793" cy="991690"/>
          </a:xfrm>
        </p:grpSpPr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0E1A2D3-6AF1-4345-A873-96EE56284B62}"/>
                </a:ext>
              </a:extLst>
            </p:cNvPr>
            <p:cNvSpPr/>
            <p:nvPr/>
          </p:nvSpPr>
          <p:spPr>
            <a:xfrm>
              <a:off x="8227069" y="1434581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E4B5DADB-579D-41EC-B15A-C6C7B7EBF434}"/>
                </a:ext>
              </a:extLst>
            </p:cNvPr>
            <p:cNvSpPr txBox="1"/>
            <p:nvPr/>
          </p:nvSpPr>
          <p:spPr>
            <a:xfrm>
              <a:off x="8464956" y="1434581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rok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7BAD5BF5-81B0-4B71-9B40-A7AE3E1352F0}"/>
              </a:ext>
            </a:extLst>
          </p:cNvPr>
          <p:cNvGrpSpPr/>
          <p:nvPr/>
        </p:nvGrpSpPr>
        <p:grpSpPr>
          <a:xfrm>
            <a:off x="6892618" y="4667412"/>
            <a:ext cx="1486793" cy="991690"/>
            <a:chOff x="8227069" y="2426272"/>
            <a:chExt cx="1486793" cy="991690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DA3DC60B-66C3-4CDB-8191-2BE007FCA05E}"/>
                </a:ext>
              </a:extLst>
            </p:cNvPr>
            <p:cNvSpPr/>
            <p:nvPr/>
          </p:nvSpPr>
          <p:spPr>
            <a:xfrm>
              <a:off x="8227069" y="2426272"/>
              <a:ext cx="1486792" cy="99169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356C970B-B00A-49C0-86D3-FC8DE6DAC98C}"/>
                </a:ext>
              </a:extLst>
            </p:cNvPr>
            <p:cNvSpPr txBox="1"/>
            <p:nvPr/>
          </p:nvSpPr>
          <p:spPr>
            <a:xfrm>
              <a:off x="8464956" y="2426272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(poziom alarmowy)</a:t>
              </a:r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2DE6BF23-B38A-48E3-BCB6-B1E99124748B}"/>
              </a:ext>
            </a:extLst>
          </p:cNvPr>
          <p:cNvGrpSpPr/>
          <p:nvPr/>
        </p:nvGrpSpPr>
        <p:grpSpPr>
          <a:xfrm>
            <a:off x="6099662" y="2287553"/>
            <a:ext cx="991195" cy="991195"/>
            <a:chOff x="7434113" y="46412"/>
            <a:chExt cx="991195" cy="991195"/>
          </a:xfrm>
        </p:grpSpPr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588EEF53-735B-457B-BA5E-CEF72C035A5E}"/>
                </a:ext>
              </a:extLst>
            </p:cNvPr>
            <p:cNvSpPr/>
            <p:nvPr/>
          </p:nvSpPr>
          <p:spPr>
            <a:xfrm>
              <a:off x="7434113" y="46412"/>
              <a:ext cx="991195" cy="991195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2" name="Owal 10">
              <a:extLst>
                <a:ext uri="{FF2B5EF4-FFF2-40B4-BE49-F238E27FC236}">
                  <a16:creationId xmlns:a16="http://schemas.microsoft.com/office/drawing/2014/main" id="{05BB9139-19D4-4124-A4D0-8DD77588EDD2}"/>
                </a:ext>
              </a:extLst>
            </p:cNvPr>
            <p:cNvSpPr txBox="1"/>
            <p:nvPr/>
          </p:nvSpPr>
          <p:spPr>
            <a:xfrm>
              <a:off x="7579270" y="191569"/>
              <a:ext cx="700881" cy="70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9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r>
                <a:rPr lang="pl-PL" sz="1900" baseline="-25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088150E-5C28-4F01-8CF7-75DFDE3A0095}"/>
              </a:ext>
            </a:extLst>
          </p:cNvPr>
          <p:cNvGrpSpPr/>
          <p:nvPr/>
        </p:nvGrpSpPr>
        <p:grpSpPr>
          <a:xfrm>
            <a:off x="9181208" y="2670879"/>
            <a:ext cx="1486793" cy="991690"/>
            <a:chOff x="10705058" y="442890"/>
            <a:chExt cx="1486793" cy="991690"/>
          </a:xfrm>
        </p:grpSpPr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4B327C3A-5E75-4FF8-A4B5-EDEF3D24A182}"/>
                </a:ext>
              </a:extLst>
            </p:cNvPr>
            <p:cNvSpPr/>
            <p:nvPr/>
          </p:nvSpPr>
          <p:spPr>
            <a:xfrm>
              <a:off x="10705058" y="442890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5390E92B-A564-4F87-B0D4-CEA6DE393D11}"/>
                </a:ext>
              </a:extLst>
            </p:cNvPr>
            <p:cNvSpPr txBox="1"/>
            <p:nvPr/>
          </p:nvSpPr>
          <p:spPr>
            <a:xfrm>
              <a:off x="10942945" y="442890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razy/rok</a:t>
              </a:r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0D413A38-B03F-47A7-BF79-B74A8F8319F0}"/>
              </a:ext>
            </a:extLst>
          </p:cNvPr>
          <p:cNvGrpSpPr/>
          <p:nvPr/>
        </p:nvGrpSpPr>
        <p:grpSpPr>
          <a:xfrm>
            <a:off x="9181208" y="3662570"/>
            <a:ext cx="1486793" cy="991690"/>
            <a:chOff x="10705058" y="1434581"/>
            <a:chExt cx="1486793" cy="991690"/>
          </a:xfrm>
        </p:grpSpPr>
        <p:sp>
          <p:nvSpPr>
            <p:cNvPr id="57" name="Prostokąt 56">
              <a:extLst>
                <a:ext uri="{FF2B5EF4-FFF2-40B4-BE49-F238E27FC236}">
                  <a16:creationId xmlns:a16="http://schemas.microsoft.com/office/drawing/2014/main" id="{63B413DF-3D92-4616-ABCA-CFAA2DDB2B75}"/>
                </a:ext>
              </a:extLst>
            </p:cNvPr>
            <p:cNvSpPr/>
            <p:nvPr/>
          </p:nvSpPr>
          <p:spPr>
            <a:xfrm>
              <a:off x="10705058" y="1434581"/>
              <a:ext cx="1486792" cy="991690"/>
            </a:xfrm>
            <a:prstGeom prst="rect">
              <a:avLst/>
            </a:prstGeom>
            <a:solidFill>
              <a:schemeClr val="dk2">
                <a:tint val="40000"/>
                <a:hueOff val="0"/>
                <a:satOff val="0"/>
                <a:lumOff val="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3710626D-ACCD-4C8C-8999-62BA031272C3}"/>
                </a:ext>
              </a:extLst>
            </p:cNvPr>
            <p:cNvSpPr txBox="1"/>
            <p:nvPr/>
          </p:nvSpPr>
          <p:spPr>
            <a:xfrm>
              <a:off x="10942945" y="1434581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125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24 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razy/rok</a:t>
              </a:r>
            </a:p>
          </p:txBody>
        </p: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D60A3EF4-6513-4322-976F-700526128AEB}"/>
              </a:ext>
            </a:extLst>
          </p:cNvPr>
          <p:cNvGrpSpPr/>
          <p:nvPr/>
        </p:nvGrpSpPr>
        <p:grpSpPr>
          <a:xfrm>
            <a:off x="9181208" y="4654261"/>
            <a:ext cx="1486793" cy="991690"/>
            <a:chOff x="10705058" y="2426272"/>
            <a:chExt cx="1486793" cy="991690"/>
          </a:xfrm>
        </p:grpSpPr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8A39BE08-FCDA-4E4C-B86B-A48F1B601E87}"/>
                </a:ext>
              </a:extLst>
            </p:cNvPr>
            <p:cNvSpPr/>
            <p:nvPr/>
          </p:nvSpPr>
          <p:spPr>
            <a:xfrm>
              <a:off x="10705058" y="2426272"/>
              <a:ext cx="1486792" cy="99169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5000"/>
              </a:schemeClr>
            </a:solidFill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6" name="pole tekstowe 55">
              <a:extLst>
                <a:ext uri="{FF2B5EF4-FFF2-40B4-BE49-F238E27FC236}">
                  <a16:creationId xmlns:a16="http://schemas.microsoft.com/office/drawing/2014/main" id="{83F6D5C5-D7FC-4707-B51C-CEAAF1308A09}"/>
                </a:ext>
              </a:extLst>
            </p:cNvPr>
            <p:cNvSpPr txBox="1"/>
            <p:nvPr/>
          </p:nvSpPr>
          <p:spPr>
            <a:xfrm>
              <a:off x="10942945" y="2426272"/>
              <a:ext cx="1248906" cy="9916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µg/m</a:t>
              </a:r>
              <a:r>
                <a:rPr lang="pl-PL" sz="1400" baseline="300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 h</a:t>
              </a:r>
              <a:b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(poziom alarmowy)</a:t>
              </a:r>
            </a:p>
          </p:txBody>
        </p: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1AEAD591-C5D5-416B-8E0E-16C8F7B8ADE8}"/>
              </a:ext>
            </a:extLst>
          </p:cNvPr>
          <p:cNvGrpSpPr/>
          <p:nvPr/>
        </p:nvGrpSpPr>
        <p:grpSpPr>
          <a:xfrm>
            <a:off x="8388251" y="2274402"/>
            <a:ext cx="991195" cy="991195"/>
            <a:chOff x="9912101" y="46412"/>
            <a:chExt cx="991195" cy="991195"/>
          </a:xfrm>
        </p:grpSpPr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CF2BD47E-C48A-4356-8B1D-BA30AA629032}"/>
                </a:ext>
              </a:extLst>
            </p:cNvPr>
            <p:cNvSpPr/>
            <p:nvPr/>
          </p:nvSpPr>
          <p:spPr>
            <a:xfrm>
              <a:off x="9912101" y="46412"/>
              <a:ext cx="991195" cy="991195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4" name="Owal 10">
              <a:extLst>
                <a:ext uri="{FF2B5EF4-FFF2-40B4-BE49-F238E27FC236}">
                  <a16:creationId xmlns:a16="http://schemas.microsoft.com/office/drawing/2014/main" id="{04CA0019-32FA-404D-859F-70797102EF9E}"/>
                </a:ext>
              </a:extLst>
            </p:cNvPr>
            <p:cNvSpPr txBox="1"/>
            <p:nvPr/>
          </p:nvSpPr>
          <p:spPr>
            <a:xfrm>
              <a:off x="10057258" y="191569"/>
              <a:ext cx="700881" cy="70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9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</a:t>
              </a:r>
              <a:r>
                <a:rPr lang="pl-PL" sz="1900" baseline="-25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603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34A8B-6F7F-4FF0-8065-69CB175D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Odstąpienie od stosowania wymagań jakościowych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0AD3A7-69AE-453C-8A45-658C94F2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>
            <a:normAutofit fontScale="77500" lnSpcReduction="20000"/>
          </a:bodyPr>
          <a:lstStyle/>
          <a:p>
            <a:r>
              <a:rPr lang="pl-PL" b="0" i="0">
                <a:solidFill>
                  <a:srgbClr val="333333"/>
                </a:solidFill>
                <a:effectLst/>
              </a:rPr>
              <a:t>Art. 6a ustawy:  </a:t>
            </a:r>
            <a:r>
              <a:rPr lang="pl-PL" b="0" i="1">
                <a:solidFill>
                  <a:srgbClr val="333333"/>
                </a:solidFill>
                <a:effectLst/>
              </a:rPr>
              <a:t>Jeżeli wystąpią na rynku nadzwyczajne zdarzenia skutkujące zmianą warunków zaopatrzenia w paliwa stałe, powodujące utrudnienia w przestrzeganiu wymagań jakościowych lub zagrażające bezpieczeństwu energetycznemu Rzeczypospolitej Polskiej, minister właściwy do spraw energii w porozumieniu z ministrem właściwym do spraw klimatu może, w drodze rozporządzenia, na czas oznaczony, nie dłuższy niż </a:t>
            </a:r>
            <a:r>
              <a:rPr lang="pl-PL" b="1" i="1">
                <a:solidFill>
                  <a:srgbClr val="333333"/>
                </a:solidFill>
                <a:effectLst/>
              </a:rPr>
              <a:t>24 miesiące</a:t>
            </a:r>
            <a:r>
              <a:rPr lang="pl-PL" b="0" i="1">
                <a:solidFill>
                  <a:srgbClr val="333333"/>
                </a:solidFill>
                <a:effectLst/>
              </a:rPr>
              <a:t>, odstąpić od stosowania wymagań określonych w przepisach wydanych na podstawie art. 3a ust. 2, mając na względzie interes konsumentów oraz zapewnienie bezpieczeństwa energetycznego.</a:t>
            </a:r>
          </a:p>
          <a:p>
            <a:r>
              <a:rPr lang="pl-PL" b="0" i="0">
                <a:solidFill>
                  <a:srgbClr val="333333"/>
                </a:solidFill>
                <a:effectLst/>
              </a:rPr>
              <a:t>Rozporządzenie Ministra Klimatu i Środowiska z dnia 1 sierpnia 2023 r. w sprawie odstąpienia od stosowania wymagań określonych w przepisach rozporządzenia w sprawie wymagań jakościowych dla paliw stałych – obowiązuje do 31 grudnia 2023 r. (5 rozporządzenie z rzędu od 27 czerwca 2022 r.).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CCDAE4-BA48-444E-8D1B-1A1E54DC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85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34A8B-6F7F-4FF0-8065-69CB175D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Skutki odstąpienia od stosowania wymagań jakościowych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0AD3A7-69AE-453C-8A45-658C94F2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>
            <a:normAutofit fontScale="77500" lnSpcReduction="20000"/>
          </a:bodyPr>
          <a:lstStyle/>
          <a:p>
            <a:r>
              <a:rPr lang="pl-PL" b="1"/>
              <a:t>Nadal obowiązują zakazy określone w uchwale antysmogowej.</a:t>
            </a:r>
          </a:p>
          <a:p>
            <a:r>
              <a:rPr lang="pl-PL"/>
              <a:t>Nadal obowiązują zakazy z art. 7 ust. 7a ustawy (zakaż sprzedaży węgla brunatnego, mułu, flotokoncentratu, paliw niesortowanych, mieszanek zawierających </a:t>
            </a:r>
            <a:r>
              <a:rPr lang="pl-PL" b="1"/>
              <a:t>mniej niż 85% węgla kamiennego</a:t>
            </a:r>
            <a:r>
              <a:rPr lang="pl-PL"/>
              <a:t>).</a:t>
            </a:r>
          </a:p>
          <a:p>
            <a:r>
              <a:rPr lang="pl-PL"/>
              <a:t>Nadal istnieje obowiązek wystawiania i przekazywania nabywcom świadectw jakości paliw stałych.</a:t>
            </a:r>
          </a:p>
          <a:p>
            <a:r>
              <a:rPr lang="pl-PL"/>
              <a:t>Inspekcja Handlowa może kontrolować świadectwa jakości paliw pod kątem zgodności z faktycznymi parametrami danej partii paliwa.</a:t>
            </a:r>
          </a:p>
          <a:p>
            <a:r>
              <a:rPr lang="pl-PL"/>
              <a:t>Duża skala naruszeń – sprzedaż węgla brunatnego, „mieszanek energetycznych”.</a:t>
            </a:r>
          </a:p>
          <a:p>
            <a:r>
              <a:rPr lang="pl-PL"/>
              <a:t>Sprzedaż torfu była i jest legalna, </a:t>
            </a:r>
            <a:r>
              <a:rPr lang="pl-PL" b="1"/>
              <a:t>ale zakazana jest sprzedaż </a:t>
            </a:r>
            <a:r>
              <a:rPr lang="pl-PL"/>
              <a:t>mieszanki 50% torfu z 50% węgla kamiennego.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CCDAE4-BA48-444E-8D1B-1A1E54DC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853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F1364-B73B-14AC-839B-7DEADDB0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Rodzaje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C830B4-4115-0D92-4D68-ECF990A0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25966" indent="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buNone/>
              <a:defRPr/>
            </a:pPr>
            <a:r>
              <a:rPr kumimoji="0" lang="pl-PL" sz="20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Kontrole dzielimy na: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0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Interwencyjną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– reakcja na </a:t>
            </a:r>
            <a:r>
              <a:rPr kumimoji="0" lang="pl-PL" sz="20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zgłoszenie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lub </a:t>
            </a:r>
            <a:r>
              <a:rPr kumimoji="0" lang="pl-PL" sz="20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podejrzenie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popełnienia wykroczenia; </a:t>
            </a:r>
          </a:p>
          <a:p>
            <a:pPr marL="1138766" lvl="1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główny cel: prewencja szczególna i ogólna (nieuchronność kary – odstraszanie).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0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Planową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– realizowaną w oparciu o harmonogram, bez zgłoszenia lub podejrzenia popełnienia wykroczenia. Kontrola planowa również może być niezapowiedziana;</a:t>
            </a:r>
          </a:p>
          <a:p>
            <a:pPr marL="1138766" lvl="1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główny cel: prewencja ogólna, edukacja.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0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Następczą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(</a:t>
            </a:r>
            <a:r>
              <a:rPr kumimoji="0" lang="pl-PL" sz="2000" b="0" i="0" u="none" strike="noStrike" kern="0" cap="none" spc="0" normalizeH="0" baseline="0" noProof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rekontrolę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) – weryfikacja dostosowania się przez kontrolowanego do wymogów i zaleceń z poprzedniej kontroli (w szczególności w przypadku zakończenia kontroli pouczeniem).  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653596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AAE9B-C7D4-42C6-B322-D54010EF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Podstawa prawna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4CC78-513F-4B23-B537-7B1A65A1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379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Minister właściwy do spraw klimatu, marszałek województwa, starosta oraz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wójt, burmistrz lub prezydent miasta sprawują kontrolę przestrzegania i stosowania przepisów o ochronie środowiska w zakresie objętym właściwością tych organów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defTabSz="457198">
              <a:spcBef>
                <a:spcPct val="20000"/>
              </a:spcBef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Zakres przedmiotowy –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wszystkie przepisy o ochronie środowiska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nie tylko przepisy POŚ (tak m.in. Gruszecki K., </a:t>
            </a:r>
            <a:r>
              <a:rPr kumimoji="0" lang="pl-PL" altLang="pl-PL" sz="1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środowiska. Komentarz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WK2016). Uchwała antysmogowa jest aktem prawa miejscowego, a tym samym zawiera przepisy o ochronie środowiska powszechnie obowiązujące na terenie województwa.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POŚ uprawnia do prowadzenia kontroli przestrzegania i stosowania wszystkich przepisów o ochronie środowiska, w tym aktów prawa miejscowego (POP, uchwała antysmogowa).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Komentatorzy stoją na stanowisku, że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ust. 1 POŚ został skonstruowany w kategorii obowiązku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(Górski M., Komentarz do art. 379 POŚ [w:] Prawo ochrony środowiska. Komentarz, C.H. Beck, 2019). 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województwie mazowieckim 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obowiązek kontroli wynika wprost z POP.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53E9B1-5F7C-44E0-9C6F-C26D35D7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764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76726-7020-A6E7-01F9-9F41390B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Właściwość organu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98ECD-64AC-C033-4B52-010AF9BA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Art. 376 POŚ </a:t>
            </a:r>
            <a:r>
              <a:rPr kumimoji="0" lang="pl-PL" altLang="pl-PL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– wójt/burmistrz/prezydent miasta </a:t>
            </a: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jest organem ochrony środowiska.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Art. 378 ust. 3 POŚ </a:t>
            </a:r>
            <a:r>
              <a:rPr kumimoji="0" lang="pl-PL" altLang="pl-PL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– wójt jest właściwy w sprawach zwykłego korzystania ze środowiska przez </a:t>
            </a: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osoby fizyczne niebędące przedsiębiorcami.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Podmioty korzystające ze środowiska – właściwość starosty lub marszałka województwa.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l-PL" altLang="pl-PL" sz="2800">
                <a:ea typeface="Tabac Sans" pitchFamily="50" charset="-18"/>
              </a:rPr>
              <a:t>Działalność wytwórcza w rolnictwie – orzecznictwo wskazuje na wójta (burmistrza, prezydenta miasta).</a:t>
            </a:r>
            <a:endParaRPr kumimoji="0" lang="pl-PL" altLang="pl-PL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Tabac Sans" pitchFamily="50" charset="-18"/>
            </a:endParaRP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Bez wątpienia kontrola działalności przedsiębiorców, niezależnie od jej skali, leży w kompetencji WIOŚ</a:t>
            </a:r>
            <a:r>
              <a:rPr kumimoji="0" lang="pl-PL" altLang="pl-PL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l-PL" altLang="pl-PL" sz="2800" b="1">
                <a:ea typeface="Tabac Sans" pitchFamily="50" charset="-18"/>
              </a:rPr>
              <a:t>W miastach na prawach powiatu prezydent miasta posiada kompetencje starosty.</a:t>
            </a: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Tabac Sans" pitchFamily="50" charset="-18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071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EA708C-65AA-8C8A-7552-E7F89521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Upoważnienie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7D6F5-34E2-B87D-F569-57B093BE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2. Do wykonywania funkcji kontrolnych: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2)	marszałek województwa, starosta oraz wójt, burmistrz lub prezydent miasta mogą upoważnić pracowników podległych im urzędów marszałkowskich, powiatowych, miejskich lub gminnych lub funkcjonariuszy straży gminnych.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Katalog osób, które można upoważnić jest zamknięty – nie może być to osoba niebędąca pracownikiem (np. zleceniobiorca).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Upoważnienie nie musi być jednorazowe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dopuszczalne jest upoważnienie stałe. 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Warto w upoważnieniu określić uprawnienia kontrolującego </a:t>
            </a:r>
            <a:b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(zgodnie z art. 379 ust. 3).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6360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C01FE-8A5B-4ADE-AB66-3298884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Uprawnienia kontrolującego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5E0EB-30E3-43CC-AF84-607E55FE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POŚ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Open Sans Extrabold" panose="020B0906030804020204" pitchFamily="34" charset="0"/>
              <a:buAutoNum type="arabicPeriod" startAt="3"/>
              <a:tabLst/>
              <a:defRPr/>
            </a:pPr>
            <a:r>
              <a:rPr kumimoji="0" lang="pl-PL" altLang="pl-PL" sz="18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Kontrolujący, wykonując kontrolę, jest uprawniony do: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1) wstępu wraz z rzeczoznawcami i niezbędnym sprzętem przez całą dobę na teren nieruchomości, obiektu lub ich części, na których prowadzona jest działalność gospodarcza, a </a:t>
            </a:r>
            <a: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godzinach od 6 do 22 - na pozostały teren</a:t>
            </a: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2) przeprowadzania </a:t>
            </a:r>
            <a: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badań lub wykonywania innych niezbędnych czynności kontrolnych</a:t>
            </a: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3) </a:t>
            </a:r>
            <a: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żądania pisemnych lub ustnych informacji oraz wzywania </a:t>
            </a:r>
            <a:b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i </a:t>
            </a:r>
            <a: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bac Sans" pitchFamily="50" charset="-18"/>
              </a:rPr>
              <a:t>przesłuchiwania osób</a:t>
            </a: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zakresie niezbędnym do ustalenia stanu faktycznego;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AutoNum type="arabicParenR" startAt="4"/>
              <a:tabLst/>
              <a:defRPr/>
            </a:pP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żądania okazania dokumentów </a:t>
            </a:r>
            <a:r>
              <a:rPr kumimoji="0" lang="pl-PL" altLang="pl-PL" sz="180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i udostępnienia wszelkich danych mających związek z problematyką kontroli.</a:t>
            </a:r>
            <a:endParaRPr kumimoji="0" lang="pl-PL" altLang="pl-PL" sz="1800" b="0" i="1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defTabSz="457198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altLang="pl-PL" sz="18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Katalog zamknięty – czynności kontrolującego muszą mieścić się w przyznanych mu tu kompetencjach. </a:t>
            </a:r>
            <a:r>
              <a:rPr kumimoji="0" lang="pl-PL" altLang="pl-PL" sz="1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Kontrola może być niezapowiedziana.</a:t>
            </a: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622BAE-A0D3-4202-8CCC-59E1C930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37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59A25-7337-4400-D427-E29E71C6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Obowiązki kontrolowanego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E06C5-32AC-DFCA-0A8E-7E8103E4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ust. 6 POŚ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6. Kierownik kontrolowanego podmiotu oraz kontrolowana osoba fizyczna obowiązani są </a:t>
            </a:r>
            <a: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umożliwić przeprowadzanie kontroli, a w szczególności dokonanie czynności, o których mowa w ust. 3</a:t>
            </a: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654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B2A9D2-C351-4F67-BD37-64B7E69D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Obowiązki kontrolowanego</a:t>
            </a:r>
            <a:br>
              <a:rPr lang="pl-PL"/>
            </a:br>
            <a:r>
              <a:rPr lang="pl-PL"/>
              <a:t>wynikające z uchwały antysmogowej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FDBCB-15AA-4F0B-A2F5-2157BC320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/>
              <a:t>Obowiązek okazania dokumentów (§ 7 uchwały).</a:t>
            </a:r>
          </a:p>
          <a:p>
            <a:pPr lvl="1"/>
            <a:r>
              <a:rPr lang="pl-PL"/>
              <a:t>Dokumentacja techniczna urządzenia,</a:t>
            </a:r>
          </a:p>
          <a:p>
            <a:pPr lvl="1"/>
            <a:r>
              <a:rPr lang="pl-PL"/>
              <a:t>Instrukcja dla instalatorów i użytkowników.</a:t>
            </a:r>
          </a:p>
          <a:p>
            <a:r>
              <a:rPr lang="pl-PL"/>
              <a:t>Co ze świadectwem jakości paliwa? </a:t>
            </a:r>
            <a:br>
              <a:rPr lang="pl-PL"/>
            </a:br>
            <a:r>
              <a:rPr lang="pl-PL"/>
              <a:t>Można żądać okazania, ale nie można ukarać za jego brak.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612C9A-D181-4BFE-A401-E73ED69B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763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C7E1D-7B0F-4643-A9C6-D6840775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Protokół z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CBBFB-8FD1-4D75-94D9-A5AD0E8B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i="1"/>
              <a:t>Art.  380 POŚ</a:t>
            </a:r>
          </a:p>
          <a:p>
            <a:pPr marL="0" indent="0">
              <a:buNone/>
            </a:pPr>
            <a:r>
              <a:rPr lang="pl-PL"/>
              <a:t>1. Z czynności kontrolnych kontrolujący sporządza protokół, którego jeden egzemplarz doręcza kierownikowi kontrolowanego podmiotu lub kontrolowanej osobie fizycznej.</a:t>
            </a:r>
          </a:p>
          <a:p>
            <a:pPr marL="0" indent="0">
              <a:buNone/>
            </a:pPr>
            <a:r>
              <a:rPr lang="pl-PL"/>
              <a:t>2. Protokół podpisują kontrolujący oraz kierownik kontrolowanego podmiotu lub kontrolowana osoba fizyczna, którzy mogą wnieść do protokołu zastrzeżenia i uwagi wraz z uzasadnieniem.</a:t>
            </a:r>
          </a:p>
          <a:p>
            <a:pPr marL="0" indent="0">
              <a:buNone/>
            </a:pPr>
            <a:r>
              <a:rPr lang="pl-PL"/>
              <a:t>3. W razie odmowy podpisania protokołu przez kierownika kontrolowanego podmiotu lub kontrolowaną osobę fizyczną kontrolujący umieszcza o tym wzmiankę w protokole, a odmawiający podpisu może, w terminie 7 dni, przedstawić swoje stanowisko na piśmie wójtowi, burmistrzowi lub prezydentowi miasta, staroście lub marszałkowi województwa.</a:t>
            </a:r>
          </a:p>
          <a:p>
            <a:r>
              <a:rPr lang="pl-PL"/>
              <a:t>Od </a:t>
            </a:r>
            <a:r>
              <a:rPr lang="pl-PL" strike="sngStrike"/>
              <a:t>1 sierpnia 2023 r.</a:t>
            </a:r>
            <a:r>
              <a:rPr lang="pl-PL"/>
              <a:t> 18 września 2023 r. </a:t>
            </a:r>
            <a:r>
              <a:rPr lang="pl-PL" b="1"/>
              <a:t>elektroniczny protokół z kontroli </a:t>
            </a:r>
            <a:r>
              <a:rPr lang="pl-PL"/>
              <a:t>(art. 27f ustawy o CEEB) – Komunikat </a:t>
            </a:r>
            <a:r>
              <a:rPr lang="pl-PL" err="1"/>
              <a:t>MRiT</a:t>
            </a:r>
            <a:r>
              <a:rPr lang="pl-PL"/>
              <a:t> z 21 lipca 2023 r. zmieniający komunikat z 27 kwietnia 2023 r.</a:t>
            </a:r>
          </a:p>
          <a:p>
            <a:r>
              <a:rPr lang="pl-PL" b="1"/>
              <a:t>Protokół z kontroli nie zastępuje protokołów sporządzanych na podstawie </a:t>
            </a:r>
            <a:r>
              <a:rPr lang="pl-PL" b="1" err="1"/>
              <a:t>KPoW</a:t>
            </a:r>
            <a:r>
              <a:rPr lang="pl-PL" b="1"/>
              <a:t>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0E6CDE-6B35-44BA-8E54-674A7C09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80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07CCBBC-26A7-43A5-A617-791EB2CC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00" y="0"/>
            <a:ext cx="8280000" cy="1690688"/>
          </a:xfrm>
        </p:spPr>
        <p:txBody>
          <a:bodyPr/>
          <a:lstStyle/>
          <a:p>
            <a:r>
              <a:rPr lang="pl-PL"/>
              <a:t>Wytyczne WHO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1B3915D-2DB7-4420-B083-401330382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600" y="1962149"/>
            <a:ext cx="11556600" cy="4214813"/>
          </a:xfrm>
        </p:spPr>
        <p:txBody>
          <a:bodyPr>
            <a:normAutofit/>
          </a:bodyPr>
          <a:lstStyle/>
          <a:p>
            <a:pPr marL="91440" marR="0" lvl="0" indent="-9144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  <a:hlinkClick r:id="rId2"/>
              </a:rPr>
              <a:t>https://apps.who.int/iris/handle/10665/345329</a:t>
            </a: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  </a:t>
            </a:r>
          </a:p>
          <a:p>
            <a:pPr marL="91440" marR="0" lvl="0" indent="-9144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PM2,5:</a:t>
            </a:r>
          </a:p>
          <a:p>
            <a:pPr marL="265176" marR="0" lvl="1" indent="-137157" algn="l" defTabSz="914377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5 µg/m3 średniorocznie</a:t>
            </a:r>
          </a:p>
          <a:p>
            <a:pPr marL="265176" marR="0" lvl="1" indent="-137157" algn="l" defTabSz="914377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15 µg/m3 </a:t>
            </a:r>
            <a:r>
              <a:rPr kumimoji="0" lang="pl-PL" b="0" i="0" u="none" strike="noStrike" kern="1200" cap="none" spc="0" normalizeH="0" baseline="0" noProof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średniodobowo</a:t>
            </a: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 (3-4 przekroczenia rocznie).</a:t>
            </a:r>
          </a:p>
          <a:p>
            <a:pPr marL="91440" marR="0" lvl="0" indent="-9144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PM10:</a:t>
            </a:r>
          </a:p>
          <a:p>
            <a:pPr marL="265176" marR="0" lvl="1" indent="-137157" algn="l" defTabSz="914377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15 µg/m3 średniorocznie</a:t>
            </a:r>
          </a:p>
          <a:p>
            <a:pPr marL="265176" marR="0" lvl="1" indent="-137157" algn="l" defTabSz="914377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45 µg/m3  </a:t>
            </a:r>
            <a:r>
              <a:rPr kumimoji="0" lang="pl-PL" b="0" i="0" u="none" strike="noStrike" kern="1200" cap="none" spc="0" normalizeH="0" baseline="0" noProof="0" err="1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średniodobowo</a:t>
            </a:r>
            <a:r>
              <a:rPr kumimoji="0" lang="pl-PL" b="0" i="0" u="none" strike="noStrike" kern="1200" cap="none" spc="0" normalizeH="0" baseline="0" noProof="0">
                <a:ln>
                  <a:noFill/>
                </a:ln>
                <a:solidFill>
                  <a:srgbClr val="2E2B21"/>
                </a:solidFill>
                <a:effectLst/>
                <a:uLnTx/>
                <a:uFillTx/>
              </a:rPr>
              <a:t> (3-4 przekroczenia rocznie)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0F374F-583C-4DD0-A009-8E605B2C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921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FDCC08-D6BA-D484-993B-BBC0F380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Wójt, burmistrz, prezydent miasta</a:t>
            </a:r>
            <a:br>
              <a:rPr lang="pl-PL"/>
            </a:br>
            <a:r>
              <a:rPr lang="pl-PL"/>
              <a:t>jako oskarżyciel publiczny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657192-53DE-1EE4-EA5B-A2A6565B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Art. 379 ust. 4 POŚ: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4. Wójt, burmistrz lub prezydent miasta, starosta, marszałek województwa, minister właściwy do spraw klimatu lub osoby przez nich upoważnione są uprawnieni do występowania w charakterze oskarżyciela publicznego w sprawach o wykroczenia przeciw przepisom o ochronie środowiska.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dirty="0">
              <a:solidFill>
                <a:srgbClr val="21262E"/>
              </a:solidFill>
              <a:ea typeface="Tabac Sans" pitchFamily="50" charset="-18"/>
            </a:endParaRPr>
          </a:p>
          <a:p>
            <a:pPr>
              <a:spcBef>
                <a:spcPts val="0"/>
              </a:spcBef>
            </a:pP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Art. 17 § 3 </a:t>
            </a:r>
            <a:r>
              <a:rPr lang="pl-PL" altLang="pl-PL" dirty="0" err="1">
                <a:solidFill>
                  <a:srgbClr val="21262E"/>
                </a:solidFill>
                <a:ea typeface="Tabac Sans" pitchFamily="50" charset="-18"/>
              </a:rPr>
              <a:t>KPoW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Organom administracji rządowej i samorządowej, organom kontroli państwowej i kontroli samorządu terytorialnego oraz strażom gminnym (miejskim) 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uprawnienia oskarżyciela publicznego przysługują tylko wówczas, gdy w zakresie swego działania w tym w trakcie prowadzonych czynności wyjaśniających ujawniły wykroczenia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 i wystąpiły z wnioskiem </a:t>
            </a:r>
            <a:b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</a:b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o ukaranie.</a:t>
            </a:r>
          </a:p>
          <a:p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Jeżeli kontrolującym jest 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urzędnik,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 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nie można nałożyć mandatu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 karnego.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6448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24EB72-6D97-8278-F7D5-C820E61C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Kontrola a czynności wyjaśniające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8CDF0-686E-196E-8D3C-8018B69A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/>
              <a:t>W przypadku ujawnienia wykroczenia czynności wyjaśniające prowadzimy na podstawie </a:t>
            </a:r>
            <a:r>
              <a:rPr lang="pl-PL" err="1"/>
              <a:t>KPoW</a:t>
            </a:r>
            <a:r>
              <a:rPr lang="pl-PL"/>
              <a:t>.</a:t>
            </a:r>
          </a:p>
          <a:p>
            <a:r>
              <a:rPr lang="pl-PL"/>
              <a:t>Art. 54 § 4 </a:t>
            </a:r>
            <a:r>
              <a:rPr lang="pl-PL" err="1"/>
              <a:t>KPoW</a:t>
            </a:r>
            <a:r>
              <a:rPr lang="pl-PL"/>
              <a:t>: Jeżeli okoliczności czynu budzą wątpliwości, dla realizacji celu określonego w § 1 można, z urzędu lub na wniosek pokrzywdzonego albo osoby, o której mowa w § 5 i 6, przeprowadzić odpowiedni dowód. Utrwalenie takiej czynności następuje w formie protokołu.</a:t>
            </a:r>
          </a:p>
          <a:p>
            <a:r>
              <a:rPr lang="pl-PL"/>
              <a:t>W szczególności: dowód z zeznań świadka (art. 41 </a:t>
            </a:r>
            <a:r>
              <a:rPr lang="pl-PL" err="1"/>
              <a:t>KPoW</a:t>
            </a:r>
            <a:r>
              <a:rPr lang="pl-PL"/>
              <a:t>), dowód z opinii biegłego (art. 42 </a:t>
            </a:r>
            <a:r>
              <a:rPr lang="pl-PL" err="1"/>
              <a:t>KPoW</a:t>
            </a:r>
            <a:r>
              <a:rPr lang="pl-PL"/>
              <a:t>), przeprowadzenie oględzin (art. 43 </a:t>
            </a:r>
            <a:r>
              <a:rPr lang="pl-PL" err="1"/>
              <a:t>KPoW</a:t>
            </a:r>
            <a:r>
              <a:rPr lang="pl-PL"/>
              <a:t>).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397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D4228-D0F5-D591-7D3D-0AD1B0D2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Przesłuchanie podejrzanego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E01B8C-792C-59F5-B1F2-C6048243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/>
              <a:t>Przesłuchanie osoby podejrzanej o popełnieni wykroczenia przeprowadza się zgodnie z art. 54 </a:t>
            </a:r>
            <a:r>
              <a:rPr lang="pl-PL" err="1"/>
              <a:t>KPoW</a:t>
            </a:r>
            <a:r>
              <a:rPr lang="pl-PL"/>
              <a:t> (a nie „bez żadnego trybu” na podstawie art. 379 ust. 3 pkt 3 POŚ):</a:t>
            </a:r>
          </a:p>
          <a:p>
            <a:r>
              <a:rPr lang="pl-PL"/>
              <a:t>§  6. </a:t>
            </a:r>
            <a:r>
              <a:rPr lang="pl-PL" b="1"/>
              <a:t>Należy niezwłocznie</a:t>
            </a:r>
            <a:r>
              <a:rPr lang="pl-PL"/>
              <a:t> przesłuchać osobę, co do której istnieje uzasadniona podstawa do sporządzenia przeciwko niej wniosku o ukaranie. </a:t>
            </a:r>
          </a:p>
          <a:p>
            <a:r>
              <a:rPr lang="pl-PL" b="1"/>
              <a:t>Osoba taka ma prawo odmówić złożenia wyjaśnień oraz zgłosić wnioski dowodowe, o czym należy ją pouczyć.</a:t>
            </a:r>
            <a:r>
              <a:rPr lang="pl-PL"/>
              <a:t> </a:t>
            </a:r>
          </a:p>
          <a:p>
            <a:r>
              <a:rPr lang="pl-PL"/>
              <a:t>Przesłuchanie tej osoby zaczyna się od powiadomienia jej o treści zarzutu wpisanego do protokołu przesłuchania; przepis § 4 zdanie drugie stosuje się (obowiązek utrwalenia w protokole czynności dowodowych).</a:t>
            </a:r>
          </a:p>
          <a:p>
            <a:r>
              <a:rPr lang="pl-PL"/>
              <a:t>§  7. Od przesłuchania osoby, o której mowa w § 6, można odstąpić, jeżeli byłoby ono połączone ze znacznymi trudnościami; osoba ta może nadesłać wyjaśnienia do właściwego organu w terminie 7 dni od odstąpienia od przesłuchania, o czym należy ją pouczyć. Odstąpienie od przesłuchania oraz pouczenie dokumentuje się notatką urzędową.</a:t>
            </a:r>
          </a:p>
          <a:p>
            <a:r>
              <a:rPr lang="pl-PL"/>
              <a:t>W trakcie przesłuchania należy ustalić dane osoby przesłuchiwanej wskazane w art. 213 KPK.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552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3A56B-25AF-F0E5-DF77-D0FEE91F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Przesłuchanie podejrzanego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C058BC-0E00-C89D-87C3-F92E9CEC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/>
              <a:t>Podejrzanemu przysługuje </a:t>
            </a:r>
            <a:r>
              <a:rPr lang="pl-PL" b="1"/>
              <a:t>prawo do obrony</a:t>
            </a:r>
            <a:r>
              <a:rPr lang="pl-PL"/>
              <a:t>, w tym do </a:t>
            </a:r>
            <a:r>
              <a:rPr lang="pl-PL" b="1"/>
              <a:t>korzystania z pomocy jednego obrońcy</a:t>
            </a:r>
            <a:r>
              <a:rPr lang="pl-PL"/>
              <a:t>, o czym </a:t>
            </a:r>
            <a:r>
              <a:rPr lang="pl-PL" b="1"/>
              <a:t>należy go pouczyć przed przesłuchaniem </a:t>
            </a:r>
            <a:r>
              <a:rPr lang="pl-PL"/>
              <a:t>(albo wezwaniem do złożenia pisemnych wyjaśnień) – art. 4 </a:t>
            </a:r>
            <a:r>
              <a:rPr lang="pl-PL" err="1"/>
              <a:t>KPoW</a:t>
            </a:r>
            <a:r>
              <a:rPr lang="pl-PL"/>
              <a:t>.</a:t>
            </a:r>
          </a:p>
          <a:p>
            <a:r>
              <a:rPr lang="pl-PL"/>
              <a:t>Po przesłuchaniu, za zgodą obwinionego oskarżyciel publiczny może we wniosku o ukaranie zawrzeć wniosek o skazanie bez rozprawy i wymierzenie mu określonej kary lub środka karnego albo odstąpienie od ich wymierzenie (dobrowolne poddanie się karze – art. 58 </a:t>
            </a:r>
            <a:r>
              <a:rPr lang="pl-PL" err="1"/>
              <a:t>KPoW</a:t>
            </a:r>
            <a:r>
              <a:rPr lang="pl-PL"/>
              <a:t>).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328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63CC2-DCFC-EDAC-E99F-A0DED5CD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Koszty badań laboratoryjnych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AD3DA9-E1BD-EB7B-BA92-C197AFE6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117  </a:t>
            </a:r>
            <a:r>
              <a:rPr kumimoji="0" lang="pl-PL" altLang="pl-PL" sz="2600" b="1" u="none" strike="noStrike" kern="1200" cap="none" spc="0" normalizeH="0" baseline="0" noProof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KPoW</a:t>
            </a:r>
            <a:endParaRPr lang="pl-PL" altLang="pl-PL" sz="2600" b="1">
              <a:solidFill>
                <a:srgbClr val="21262E"/>
              </a:solidFill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	Jeżeli ustawa nie stanowi inaczej, wszelkie wydatki w toku postępowania w sprawach o wykroczenia, w tym wydatki ponoszone w toku czynności wyjaśniających, wykłada tymczasowo Skarb Państwa.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2. 	Wydatki związane z ustanowieniem obrońcy lub pełnomocnika wykłada strona, która go ustanowiła.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3. 	Wydatki, o których mowa w § 1, </a:t>
            </a:r>
            <a:r>
              <a:rPr kumimoji="0" lang="pl-PL" altLang="pl-PL" sz="26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ponoszone w toku czynności wyjaśniających przeprowadzanych przez organ podległy władzom jednostki samorządu terytorialnego wykłada tymczasowo właściwa jednostka samorządu terytorialnego</a:t>
            </a: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118  </a:t>
            </a:r>
            <a:r>
              <a:rPr kumimoji="0" lang="pl-PL" altLang="pl-PL" sz="2600" b="1" u="none" strike="noStrike" kern="1200" cap="none" spc="0" normalizeH="0" baseline="0" noProof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KPoW</a:t>
            </a:r>
            <a:endParaRPr lang="pl-PL" altLang="pl-PL" sz="2600" b="1">
              <a:solidFill>
                <a:srgbClr val="21262E"/>
              </a:solidFill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	Wydatki wykładane przez Skarb Państwa lub jednostkę samorządu terytorialnego mają charakter zryczałtowany. Zryczałtowane wydatki nie obejmują:</a:t>
            </a:r>
          </a:p>
          <a:p>
            <a:pPr marL="228598" marR="0" lvl="0" indent="-22859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l-PL" altLang="pl-PL" sz="26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należności biegłych lub instytucji wyznaczonych do wydania opinii; </a:t>
            </a: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119 </a:t>
            </a:r>
            <a:r>
              <a:rPr kumimoji="0" lang="pl-PL" altLang="pl-PL" sz="2600" b="1" u="none" strike="noStrike" kern="1200" cap="none" spc="0" normalizeH="0" baseline="0" noProof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KPoW</a:t>
            </a:r>
            <a:endParaRPr kumimoji="0" lang="pl-PL" altLang="pl-PL" sz="2600" b="1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6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	W razie skazania od obwinionego sąd zasądza </a:t>
            </a: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opłatę na rzecz Skarbu Państwa, </a:t>
            </a:r>
            <a:r>
              <a:rPr kumimoji="0" lang="pl-PL" altLang="pl-PL" sz="26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zryczałtowane wydatki i należności, o których mowa w art. 118 § 1 pkt 1 i 2, na rzecz odpowiednio Skarbu Państwa lub jednostki samorządu terytorialnego </a:t>
            </a:r>
            <a:r>
              <a:rPr kumimoji="0" lang="pl-PL" altLang="pl-PL" sz="2600" b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oraz wydatki na rzecz oskarżyciela posiłkowego.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674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5243" y="1690688"/>
            <a:ext cx="10515600" cy="5858897"/>
          </a:xfrm>
        </p:spPr>
        <p:txBody>
          <a:bodyPr>
            <a:noAutofit/>
          </a:bodyPr>
          <a:lstStyle/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00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Kontrola umożliwia dotarcie do osób, które nie interesują się tematyką ochrony powietrza, nie korzystają z Internetu, nie znają obowiązujących przepisów lub nie rozumieją ich celu.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lang="pl-PL" sz="2000" b="1" kern="0">
                <a:solidFill>
                  <a:srgbClr val="414141"/>
                </a:solidFill>
                <a:sym typeface="Roboto Regular"/>
              </a:rPr>
              <a:t>Naklejki na kotły z datą wymiany wynikającą z uchwały antysmogowej:</a:t>
            </a:r>
          </a:p>
          <a:p>
            <a:pPr marL="325966" indent="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buNone/>
              <a:defRPr/>
            </a:pPr>
            <a:endParaRPr kumimoji="0" lang="pl-PL" sz="2000" b="1" i="0" u="none" strike="noStrike" kern="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sym typeface="Roboto Regular"/>
            </a:endParaRPr>
          </a:p>
          <a:p>
            <a:endParaRPr lang="pl-PL" sz="20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C639ED-489F-1A4C-799D-692B348B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31" y="3215277"/>
            <a:ext cx="3839376" cy="25776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86739BC-16BE-4B64-39A8-558BC91AD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382" y="3215277"/>
            <a:ext cx="2684618" cy="2684618"/>
          </a:xfrm>
          <a:prstGeom prst="rect">
            <a:avLst/>
          </a:prstGeo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135A91D9-54ED-FE91-A3FA-DDE8A1B4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Kontrola jako instrument edukacji</a:t>
            </a:r>
          </a:p>
        </p:txBody>
      </p:sp>
    </p:spTree>
    <p:extLst>
      <p:ext uri="{BB962C8B-B14F-4D97-AF65-F5344CB8AC3E}">
        <p14:creationId xmlns:p14="http://schemas.microsoft.com/office/powerpoint/2010/main" val="1658263968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C38FF-8627-46C5-B4C1-31E9F3D6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Zakaz spalania odpadów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EA99D-6B74-46CE-8737-75C7FBEE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Kontrola pod kątem spalania odpadów prowadzona na tych samych zasadach co kontrola przestrzegania uchwały antysmogowej (art. 379 POŚ).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Ustawa o odpadach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155.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Termiczne przekształcanie odpadów prowadzi się wyłącznie </a:t>
            </a:r>
            <a:b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spalarniach odpadów lub we </a:t>
            </a:r>
            <a:r>
              <a:rPr kumimoji="0" lang="pl-PL" altLang="pl-PL" sz="2800" b="1" i="1" u="none" strike="noStrike" kern="1200" cap="none" spc="0" normalizeH="0" baseline="0" noProof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współspalarniach</a:t>
            </a:r>
            <a: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odpadów, </a:t>
            </a:r>
            <a:b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 zastrzeżeniem art. 31.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2213E7-2D6F-4692-B9D1-332436AE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7316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06441F-537E-44A6-BCD9-377C1506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Czym są odpady?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646D9-45B8-4E2D-A4AE-A1FE3005E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Definicja odpadów </a:t>
            </a:r>
            <a:r>
              <a:rPr kumimoji="0" lang="pl-PL" altLang="pl-PL" sz="33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– art. 3 ust. 1 pkt 6 ustawy o odpadach: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</a:rPr>
              <a:t>Każda substancja lub przedmiot, których posiadacz pozbywa się, zamierza się pozbyć lub do których pozbycia się jest obowiązany.</a:t>
            </a:r>
            <a:r>
              <a:rPr kumimoji="0" lang="pl-PL" altLang="pl-PL" sz="33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300" b="0" i="0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komunalne </a:t>
            </a:r>
            <a:r>
              <a:rPr kumimoji="0" lang="pl-PL" altLang="pl-PL" sz="33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– art. 3 ust. 1 pkt 7 UO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altLang="pl-PL" sz="33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powstające w gospodarstwach domowych</a:t>
            </a:r>
            <a: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z wyłączeniem pojazdów wycofanych </a:t>
            </a:r>
            <a:b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 eksploatacji.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niezawierające odpadów niebezpiecznych pochodzące </a:t>
            </a:r>
            <a:r>
              <a:rPr kumimoji="0" lang="pl-PL" altLang="pl-PL" sz="33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 innych wytwórców</a:t>
            </a:r>
            <a: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które ze względu na swój charakter lub skład są podobne do odpadów powstających w gospodarstwach domowych.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300" b="0" i="0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zielone </a:t>
            </a:r>
            <a:r>
              <a:rPr kumimoji="0" lang="pl-PL" altLang="pl-PL" sz="33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– art. 3 ust. 1 pkt 12 UO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komunalne stanowiące części roślin pochodzących z pielęgnacji terenów zielonych, ogrodów, parków i cmentarzy, a także z targowisk, z wyłączeniem odpadów z czyszczenia ulic </a:t>
            </a:r>
            <a:b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33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i placów.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DAD047-E5FD-4DF8-B41E-B67A474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58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97DD1-1049-466B-A483-FB796CA8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Spalanie pozostałości roślinnych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FECE2-34B3-4A75-8989-C91163A0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4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31 ust. 7 Ustawy o odpadach: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4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7. Dopuszcza się spalanie zgromadzonych pozostałości roślinnych poza instalacjami i urządzeniami, </a:t>
            </a:r>
            <a:r>
              <a:rPr kumimoji="0" lang="pl-PL" altLang="pl-PL" sz="34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chyba że są one objęte obowiązkiem selektywnego zbierania</a:t>
            </a:r>
            <a:r>
              <a:rPr kumimoji="0" lang="pl-PL" altLang="pl-PL" sz="34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4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Ale</a:t>
            </a:r>
            <a:r>
              <a:rPr kumimoji="0" lang="pl-PL" altLang="pl-PL" sz="3400" b="0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lang="pl-PL" altLang="pl-PL" sz="3400" b="1">
                <a:solidFill>
                  <a:srgbClr val="21262E"/>
                </a:solidFill>
                <a:ea typeface="Tabac Sans" pitchFamily="50" charset="-18"/>
              </a:rPr>
              <a:t>ustawa o utrzymaniu czystości i porządku w gminach wprowadza selektywną zbiórkę bioodpadów:</a:t>
            </a:r>
            <a:endParaRPr kumimoji="0" lang="pl-PL" altLang="pl-PL" sz="3400" b="1" i="0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40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1b. Do postępowania z odpadami komunalnymi stanowiącymi części roślin pochodzących z pielęgnacji terenów zielonych lub cmentarzy, a także z targowisk, stosuje się przepisy dotyczące postępowania z bioodpadami stanowiącymi odpady komunalne.</a:t>
            </a:r>
            <a:endParaRPr kumimoji="0" lang="pl-PL" altLang="pl-PL" sz="3400" b="0" i="0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3400"/>
              <a:t>Wniosek – </a:t>
            </a:r>
            <a:r>
              <a:rPr lang="pl-PL" sz="3400" b="1"/>
              <a:t>zakaz spalania tego typu odpadów poza instalacjami</a:t>
            </a:r>
            <a:r>
              <a:rPr lang="pl-PL" sz="3400"/>
              <a:t> (suchą, czystą biomasę można spalić w kotle).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D2076D-DFE2-4316-A2D7-854D74C1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020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43DF3-FF4E-4B05-BC88-7CA2F855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Obowiązki właścicieli nieruchomości</a:t>
            </a:r>
            <a:br>
              <a:rPr lang="pl-PL"/>
            </a:br>
            <a:r>
              <a:rPr lang="pl-PL"/>
              <a:t>- postępowanie z odpadami komunalnymi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2016C-ADDB-440D-823D-F75309D9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Ustawa o utrzymaniu czystości i porządku w gminach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1" u="none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Właściciele nieruchomości zapewniają utrzymanie czystości i porządku przez: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3)  zbieranie powstałych na terenie nieruchomości odpadów komunalnych zgodnie z wymaganiami określonymi w regulaminie i przepisach wydanych na podstawie art. 4a;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3b)  pozbywanie się zebranych na terenie nieruchomości odpadów komunalnych oraz nieczystości ciekłych w sposób zgodny z przepisami ustawy i przepisami odrębnymi</a:t>
            </a:r>
            <a:r>
              <a:rPr kumimoji="0" lang="pl-PL" altLang="pl-PL" sz="2800" b="1" i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0B1302-761E-414B-BE64-A2693475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44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8372C8-966D-EC1B-590C-A9C6A5BF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Projekt nowelizacji </a:t>
            </a:r>
            <a:br>
              <a:rPr lang="pl-PL"/>
            </a:br>
            <a:r>
              <a:rPr lang="pl-PL"/>
              <a:t>dyrektywy 2008/50/WE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4CBEBE-C424-7DF1-BD22-8118347C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hlinkClick r:id="rId2"/>
              </a:rPr>
              <a:t>https://environment.ec.europa.eu/publications/revision-eu-ambient-air-quality-legislation_en</a:t>
            </a:r>
            <a:endParaRPr lang="pl-PL"/>
          </a:p>
          <a:p>
            <a:r>
              <a:rPr lang="pl-PL"/>
              <a:t>Połączenie dyrektywy CAFE z dyrektywą 2004/107/WE (poziom docelowy </a:t>
            </a:r>
            <a:r>
              <a:rPr lang="pl-PL" err="1"/>
              <a:t>benzo</a:t>
            </a:r>
            <a:r>
              <a:rPr lang="pl-PL"/>
              <a:t>(a)</a:t>
            </a:r>
            <a:r>
              <a:rPr lang="pl-PL" err="1"/>
              <a:t>pirenu</a:t>
            </a:r>
            <a:r>
              <a:rPr lang="pl-PL"/>
              <a:t> zostanie poziomem dopuszczalnym).</a:t>
            </a:r>
          </a:p>
          <a:p>
            <a:r>
              <a:rPr lang="pl-PL"/>
              <a:t>Znaczące zaostrzenie poziomów dopuszczalnych </a:t>
            </a:r>
            <a:br>
              <a:rPr lang="pl-PL"/>
            </a:br>
            <a:r>
              <a:rPr lang="pl-PL"/>
              <a:t>(ma obowiązywać od 1 stycznia 2030 r.).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61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C488E8-B206-882D-5866-A114EC00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Wymierzanie grzywny w drodze mandatu karnego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86BDB0-D698-8A39-1BF8-967FBFE7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0" i="0">
                <a:solidFill>
                  <a:srgbClr val="333333"/>
                </a:solidFill>
                <a:effectLst/>
              </a:rPr>
              <a:t>Rozporządzenie Ministra Spraw Wewnętrznych i Administracji z dnia 17 listopada 2003 r. w sprawie wykroczeń, za które strażnicy straży gminnych są uprawnieni do nakładania grzywien w drodze mandatu karnego (</a:t>
            </a:r>
            <a:r>
              <a:rPr lang="pl-PL" b="0" i="0" err="1">
                <a:solidFill>
                  <a:srgbClr val="333333"/>
                </a:solidFill>
                <a:effectLst/>
              </a:rPr>
              <a:t>t.j</a:t>
            </a:r>
            <a:r>
              <a:rPr lang="pl-PL" b="0" i="0">
                <a:solidFill>
                  <a:srgbClr val="333333"/>
                </a:solidFill>
                <a:effectLst/>
              </a:rPr>
              <a:t>. Dz. U. z 2022 r. poz. 1350).</a:t>
            </a:r>
          </a:p>
          <a:p>
            <a:r>
              <a:rPr lang="pl-PL"/>
              <a:t>Brakuje wielu wykroczeń, które mogą zostać ujawnione w przebiegu kontroli!</a:t>
            </a:r>
          </a:p>
          <a:p>
            <a:pPr marL="0" indent="0">
              <a:buNone/>
            </a:pPr>
            <a:r>
              <a:rPr lang="pl-PL"/>
              <a:t>Zasady ogólne:</a:t>
            </a:r>
          </a:p>
          <a:p>
            <a:r>
              <a:rPr lang="pl-PL" b="1"/>
              <a:t>Art. 24 § 1 KW</a:t>
            </a:r>
            <a:r>
              <a:rPr lang="pl-PL"/>
              <a:t>: grzywnę wymierza się w wysokości </a:t>
            </a:r>
            <a:r>
              <a:rPr lang="pl-PL" b="1"/>
              <a:t>od 20 do 5000 złotych</a:t>
            </a:r>
            <a:r>
              <a:rPr lang="pl-PL"/>
              <a:t>, chyba że ustawa stanowi inaczej.</a:t>
            </a:r>
          </a:p>
          <a:p>
            <a:r>
              <a:rPr lang="pl-PL" b="1"/>
              <a:t>Art. 96 § 1 </a:t>
            </a:r>
            <a:r>
              <a:rPr lang="pl-PL" b="1" err="1"/>
              <a:t>KPoW</a:t>
            </a:r>
            <a:r>
              <a:rPr lang="pl-PL"/>
              <a:t>: w postępowaniu mandatowym można nałożyć grzywnę w wysokości </a:t>
            </a:r>
            <a:r>
              <a:rPr lang="pl-PL" b="1"/>
              <a:t>do 500 zł</a:t>
            </a:r>
            <a:r>
              <a:rPr lang="pl-PL"/>
              <a:t>, a w przypadku, o którym mowa w art. 9 § 1 Kodeksu wykroczeń - do 1000 zł.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361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DC6C-67F3-E069-338A-B233B94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Sankcja za naruszenie uchwały antysmogowej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B2AD2-1EF8-167B-BA93-2B295FCA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altLang="pl-PL" sz="2600"/>
              <a:t>Art.  334 POŚ  </a:t>
            </a:r>
            <a:r>
              <a:rPr lang="pl-PL" altLang="pl-PL" sz="2600" b="1" i="1"/>
              <a:t>Kto nie przestrzega ograniczeń, nakazów lub zakazów, określonych w uchwale sejmiku województwa przyjętej na podstawie art. 96, podlega karze grzywny.</a:t>
            </a:r>
          </a:p>
        </p:txBody>
      </p:sp>
    </p:spTree>
    <p:extLst>
      <p:ext uri="{BB962C8B-B14F-4D97-AF65-F5344CB8AC3E}">
        <p14:creationId xmlns:p14="http://schemas.microsoft.com/office/powerpoint/2010/main" val="1878112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2672D-52A5-78B4-C5C8-A123DB66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Sankcja za naruszenie PDK i POP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BFF3AF-25DA-8523-1606-96DED7C8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/>
              <a:t>Art. 332 POŚ:</a:t>
            </a:r>
          </a:p>
          <a:p>
            <a:pPr marL="0" indent="0">
              <a:buNone/>
            </a:pPr>
            <a:r>
              <a:rPr lang="pl-PL" i="1"/>
              <a:t>Kto nie przestrzega ograniczeń, nakazów lub zakazów, określonych w uchwale sejmiku województwa przyjętej na podstawie art. 92 ust. 1c, podlega karze grzywny.</a:t>
            </a:r>
          </a:p>
          <a:p>
            <a:pPr marL="0" indent="0">
              <a:buNone/>
            </a:pPr>
            <a:r>
              <a:rPr lang="pl-PL" b="1"/>
              <a:t>Art. 331a POŚ </a:t>
            </a:r>
            <a:r>
              <a:rPr lang="pl-PL"/>
              <a:t>(nowy przepis, wejście w życie 11 sierpnia 2022 r.):</a:t>
            </a:r>
          </a:p>
          <a:p>
            <a:pPr marL="0" indent="0">
              <a:buNone/>
            </a:pPr>
            <a:r>
              <a:rPr lang="pl-PL" i="1"/>
              <a:t>Kto nie przestrzega ograniczeń, nakazów lub zakazów określonych w uchwale sejmiku województwa przyjętej na podstawie art. 91 ust. 3 i 5, podlega karze grzywny.</a:t>
            </a:r>
          </a:p>
          <a:p>
            <a:r>
              <a:rPr lang="pl-PL"/>
              <a:t>Art. 331a POŚ stanowi istotną zmianę co do charakteru działań naprawczych w POP. </a:t>
            </a:r>
            <a:r>
              <a:rPr lang="pl-PL" b="1"/>
              <a:t>Mogą być również adresowane bezpośrednio do obywateli i możliwe jest egzekwowanie ich przestrzegania.</a:t>
            </a:r>
          </a:p>
          <a:p>
            <a:r>
              <a:rPr lang="pl-PL"/>
              <a:t>Wykroczenia </a:t>
            </a:r>
            <a:r>
              <a:rPr lang="pl-PL" b="1"/>
              <a:t>niewymienione </a:t>
            </a:r>
            <a:r>
              <a:rPr lang="pl-PL"/>
              <a:t>w rozporządzeniu MSWiA, straż miejska nie może nałożyć mandatu. </a:t>
            </a:r>
          </a:p>
          <a:p>
            <a:r>
              <a:rPr lang="pl-PL"/>
              <a:t>Mandat może nałożyć: Policja (ogólna kompetencja), WIOŚ (rozporządzenie z dnia 30 sierpnia 2022 r. w sprawie wykroczeń, za które inspektorzy Inspekcji Ochrony Środowiska są uprawnieni do nakładania grzywien w drodze mandatu karnego).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967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511C2-000D-4986-A595-AB48CBFB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Spalanie odpadów – czyny zabronione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52C2FA-F767-476C-B716-F6AA0D9B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92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191 ustawy o odpadach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Kto, wbrew przepisowi art. 155, </a:t>
            </a:r>
            <a:r>
              <a:rPr kumimoji="0" lang="pl-PL" sz="2800" b="1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termicznie przekształca odpady poza spalarnią</a:t>
            </a: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odpadów lub </a:t>
            </a:r>
            <a:r>
              <a:rPr kumimoji="0" lang="pl-PL" sz="2800" b="0" i="1" u="none" strike="noStrike" kern="0" cap="none" spc="0" normalizeH="0" baseline="0" noProof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współspalarnią</a:t>
            </a: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odpadów, podlega karze aresztu albo grzywny.</a:t>
            </a:r>
          </a:p>
          <a:p>
            <a:pPr marL="342900" marR="0" lvl="0" indent="-34290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1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10 ustawy o utrzymaniu czystości i porządku w gminach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2. Kto nie wykonuje obowiązków wymienionych w art. 5 ust. 1 – podlega karze grzywny.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2a. Karze określonej w ust. 2 podlega także ten, kto nie wykonuje obowiązków określonych w regulaminie.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860F71-FA3D-4146-8F61-C8343583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225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B84C8-C9C8-4385-801E-2F62AAB9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Spalanie odpadów – czyny zabronione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5DA4AF-F3D6-43B1-A161-82287E9A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82 § 1 pkt 3 Kodeksu wykroczeń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Kto dokonuje </a:t>
            </a:r>
            <a:r>
              <a:rPr kumimoji="0" lang="pl-PL" sz="2800" b="1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czynności, które mogą spowodować pożar</a:t>
            </a: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, jego rozprzestrzenianie się, utrudnienie prowadzenia działania ratowniczego lub ewakuacji, polegających na: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(…)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1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używaniu instalacji</a:t>
            </a: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, urządzeń i narzędzi niepoddanych wymaganej kontroli lub niesprawnych technicznie albo </a:t>
            </a:r>
            <a:r>
              <a:rPr kumimoji="0" lang="pl-PL" sz="280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użytkowaniu ich </a:t>
            </a:r>
            <a:r>
              <a:rPr kumimoji="0" lang="pl-PL" sz="2800" b="1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w sposób niezgodny z przeznaczeniem </a:t>
            </a: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lub warunkami określonymi przez producenta, </a:t>
            </a:r>
            <a:r>
              <a:rPr kumimoji="0" lang="pl-PL" sz="2800" b="1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jeżeli może się to przyczynić do powstania pożaru</a:t>
            </a:r>
            <a:r>
              <a:rPr kumimoji="0" lang="pl-PL" sz="28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, wybuchu lub rozprzestrzeniania ognia.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lang="pl-PL" sz="2800" kern="0">
                <a:solidFill>
                  <a:srgbClr val="414141"/>
                </a:solidFill>
                <a:sym typeface="Roboto Regular"/>
              </a:rPr>
              <a:t>Wykroczenie niewymienione w </a:t>
            </a:r>
            <a:r>
              <a:rPr lang="pl-PL" sz="2800" kern="0" err="1">
                <a:solidFill>
                  <a:srgbClr val="414141"/>
                </a:solidFill>
                <a:sym typeface="Roboto Regular"/>
              </a:rPr>
              <a:t>rozp</a:t>
            </a:r>
            <a:r>
              <a:rPr lang="pl-PL" sz="2800" kern="0">
                <a:solidFill>
                  <a:srgbClr val="414141"/>
                </a:solidFill>
                <a:sym typeface="Roboto Regular"/>
              </a:rPr>
              <a:t>. MSWiA, mandat może nałożyć Policjant oraz funkcjonariusz Państwowej Straży Pożarnej.</a:t>
            </a:r>
            <a:endParaRPr kumimoji="0" lang="pl-PL" sz="2800" b="0" i="0" u="none" strike="noStrike" kern="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sym typeface="Roboto Regular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24EAAE-EA55-4104-8353-D9C811B2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740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96D376-63E5-43AE-9BA9-BC892109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Spalanie odpadów - przepisy karne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E50AA4-D15B-4278-96BA-D2CB8370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9425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Inne możliwe kwalifikacje: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51 § 1 KW (zakłócenie spokoju lub porządku publicznego)</a:t>
            </a: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,</a:t>
            </a:r>
          </a:p>
          <a:p>
            <a:pPr marL="469900" marR="0" lvl="1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Kto krzykiem, hałasem, alarmem lub innym wybrykiem zakłóca spokój, porządek publiczny, spoczynek nocny albo wywołuje zgorszenie w miejscu publicznym, podlega karze aresztu, ograniczenia wolności albo grzywny.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82 § 3 i 4 KW </a:t>
            </a:r>
            <a:r>
              <a:rPr kumimoji="0" lang="pl-PL" sz="240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(rozniecanie ognia w odległości do 100m od granicy lasu, wypalanie pozostałości roślinnych),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145 KW § 1 KW (zanieczyszczenie miejsc publicznych)</a:t>
            </a:r>
            <a:r>
              <a:rPr kumimoji="0" lang="pl-PL" sz="24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.</a:t>
            </a:r>
          </a:p>
          <a:p>
            <a:pPr marL="469900" marR="0" lvl="1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Kto zanieczyszcza lub zaśmieca miejsca dostępne dla publiczności, a w szczególności drogę, ulicę, plac, ogród, trawnik lub zieleniec, podlega karze grzywny nie niższej niż 500 złotych.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B3ED8C-8FC8-4DD8-B581-9C89BDEC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405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5BC62-CA3D-49AE-F63E-FCD2BB22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Spalanie odpadów jako przestępstwo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FB0276-6F18-C0BF-472F-9075D9A8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W szczególnych przypadkach: art. 182, 183 Kodeksu karnego.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Do rozważenia w przypadku spalania odpadów na dużą skalę, zwłaszcza odpadów niebezpiecznych (np. oleje przepracowane, podkłady kolejowe).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Art. 160 Kodeksu karnego – narażenie człowieka na niebezpieczeństwo – tylko w skrajnych przypadkach (np. silnie toksyczne </a:t>
            </a:r>
            <a:r>
              <a:rPr lang="pl-PL" kern="0">
                <a:solidFill>
                  <a:srgbClr val="414141"/>
                </a:solidFill>
                <a:sym typeface="Roboto Regular"/>
              </a:rPr>
              <a:t>spaliny).</a:t>
            </a:r>
            <a:endParaRPr kumimoji="0" lang="pl-PL" b="0" i="0" u="none" strike="noStrike" kern="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sym typeface="Roboto Regular"/>
            </a:endParaRP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DFD4CB-12A2-B542-E102-72FF3C57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167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59A25-7337-4400-D427-E29E71C6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Utrudnianie lub udaremnianie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E06C5-32AC-DFCA-0A8E-7E8103E4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b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</a:rPr>
              <a:t>Art. </a:t>
            </a:r>
            <a:r>
              <a:rPr kumimoji="0" lang="pl-PL" altLang="pl-PL" sz="2000" b="1" u="none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</a:rPr>
              <a:t>225 § 1 KK: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</a:rPr>
              <a:t>Kto osobie uprawnionej do przeprowadzania kontroli w zakresie ochrony środowiska lub osobie przybranej jej do pomocy udaremnia lub utrudnia wykonanie czynności służbowej, podlega karze pozbawienia wolności do lat 3.</a:t>
            </a:r>
            <a:endParaRPr kumimoji="0" lang="pl-PL" altLang="pl-PL" sz="2000" b="0" i="1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</a:endParaRP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lang="pl-PL" sz="2000" dirty="0">
                <a:solidFill>
                  <a:srgbClr val="21262E"/>
                </a:solidFill>
                <a:sym typeface="Roboto Regular"/>
              </a:rPr>
              <a:t>Zachowania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 te mogą wiązać się również z popełnieniem przestępstw naruszenia nietykalności cielesnej (art. 222 k.k.), wywierania wpływu na czynności urzędowe (art. 224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k.k</a:t>
            </a:r>
            <a:r>
              <a:rPr lang="pl-PL" sz="2000" kern="0" dirty="0">
                <a:solidFill>
                  <a:srgbClr val="414141"/>
                </a:solidFill>
                <a:sym typeface="Roboto Regular"/>
              </a:rPr>
              <a:t>.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), znieważenia (art. 226 k.k.)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funkcjonariusza publicznego,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czy też przestępstw przeciwko wiarygodności dokumentów.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Kontrolujący (również urzędnik) jest funkcjonariuszem publicznym.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20036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58BBA-AD97-D106-3D57-79973BF0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Fałszowanie tabliczki znamionowej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AF7EAA-1552-30C1-7674-EDBDF278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Art. 270 KK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: 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Kto, w celu użycia za autentyczny, podrabia lub przerabia dokument lub takiego dokumentu jako autentycznego używa, podlega grzywnie, karze ograniczenia wolności albo pozbawienia wolności od 3 miesięcy do lat 5.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Dokumentem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 jest każdy przedmiot lub inny zapisany nośnik informacji, z którym jest związane określone prawo, albo który ze względu na zawartą w nim treść stanowi dowód prawa, stosunku prawnego lub okoliczności mającej znaczenie prawne.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Art.  306 KK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: 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Kto usuwa, podrabia lub przerabia znaki identyfikacyjne, datę produkcji lub datę przydatności towaru lub urządzenia, podlega karze pozbawienia wolności do lat 3.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defRPr/>
            </a:pP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Przestępstwo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przeciwko obrotowi gospodarczemu i interesom majątkowym </a:t>
            </a:r>
            <a:b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</a:b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  <a:sym typeface="Roboto Regular"/>
              </a:rPr>
              <a:t>w obrocie cywilnoprawnym (nie dotyczy osób fałszujących tabliczki we własnym zakresie na prywatne potrzeby).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None/>
              <a:tabLst/>
              <a:defRPr/>
            </a:pPr>
            <a:r>
              <a:rPr lang="pl-PL" b="1" dirty="0"/>
              <a:t>Fałszowanie tabliczki znamionowej na własny użytek – art. 225 KK (utrudnianie lub udaremnianie kontroli).</a:t>
            </a:r>
          </a:p>
        </p:txBody>
      </p:sp>
    </p:spTree>
    <p:extLst>
      <p:ext uri="{BB962C8B-B14F-4D97-AF65-F5344CB8AC3E}">
        <p14:creationId xmlns:p14="http://schemas.microsoft.com/office/powerpoint/2010/main" val="3818185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EDF23-1D01-B548-FDC6-9E9B5DFF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Sprzedaż paliw stałych - sankcje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A326F8-08EF-4754-909B-DF405E07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/>
              <a:t>Delikt administracyjny </a:t>
            </a:r>
            <a:r>
              <a:rPr lang="pl-PL"/>
              <a:t>zagrożony </a:t>
            </a:r>
            <a:r>
              <a:rPr lang="pl-PL" b="1"/>
              <a:t>administracyjną karą pieniężną do </a:t>
            </a:r>
            <a:br>
              <a:rPr lang="pl-PL" b="1"/>
            </a:br>
            <a:r>
              <a:rPr lang="pl-PL" b="1"/>
              <a:t>100 000 zł</a:t>
            </a:r>
            <a:r>
              <a:rPr lang="pl-PL"/>
              <a:t>:</a:t>
            </a:r>
          </a:p>
          <a:p>
            <a:pPr lvl="1"/>
            <a:r>
              <a:rPr lang="pl-PL"/>
              <a:t>niewystawienia świadectwa jakości paliwa, </a:t>
            </a:r>
          </a:p>
          <a:p>
            <a:pPr lvl="1"/>
            <a:r>
              <a:rPr lang="pl-PL"/>
              <a:t>wystawienia świadectwa, którego treść nie odpowiada faktycznej jakości paliwa,</a:t>
            </a:r>
          </a:p>
          <a:p>
            <a:pPr lvl="1"/>
            <a:r>
              <a:rPr lang="pl-PL"/>
              <a:t>nieprzekazania świadectwa jakości paliwa nabywcy,</a:t>
            </a:r>
          </a:p>
          <a:p>
            <a:pPr lvl="1"/>
            <a:r>
              <a:rPr lang="pl-PL"/>
              <a:t>naruszenia obowiązku przechowywania dokumentów związanych z wprowadzaniem do obrotu paliw z przeznaczeniem innym niż określone w ustawie (paliwa przeznaczone do instalacji o mocy 1 MW lub większej).</a:t>
            </a:r>
          </a:p>
          <a:p>
            <a:r>
              <a:rPr lang="pl-PL" b="1"/>
              <a:t>Przestępstwo</a:t>
            </a:r>
            <a:r>
              <a:rPr lang="pl-PL"/>
              <a:t> zagrożone </a:t>
            </a:r>
            <a:r>
              <a:rPr lang="pl-PL" b="1"/>
              <a:t>grzywną do 1 000 000 zł</a:t>
            </a:r>
            <a:r>
              <a:rPr lang="pl-PL"/>
              <a:t> lub karą </a:t>
            </a:r>
            <a:r>
              <a:rPr lang="pl-PL" b="1"/>
              <a:t>pozbawienia wolności</a:t>
            </a:r>
            <a:r>
              <a:rPr lang="pl-PL"/>
              <a:t> </a:t>
            </a:r>
            <a:br>
              <a:rPr lang="pl-PL"/>
            </a:br>
            <a:r>
              <a:rPr lang="pl-PL"/>
              <a:t>do lat 5: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/>
              <a:t>wprowadzania do obrotu mułów węglowych, flotokoncentratów, mieszanin zawierających poniżej 85% węgla kamiennego;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/>
              <a:t>wprowadzania do obrotu węgla brunatnego (od 1 czerwca 2020 r.);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>
                <a:solidFill>
                  <a:srgbClr val="FF0000"/>
                </a:solidFill>
              </a:rPr>
              <a:t>wprowadzania do obrotu paliwa stałego niespełniającego wymagań określonych w rozporządzeniu - zawieszone;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/>
              <a:t>wprowadzania do obrotu paliwa niesortowanego.</a:t>
            </a:r>
          </a:p>
          <a:p>
            <a:pPr>
              <a:defRPr/>
            </a:pPr>
            <a:r>
              <a:rPr lang="pl-PL"/>
              <a:t>Kontrolę prowadzi </a:t>
            </a:r>
            <a:r>
              <a:rPr lang="pl-PL" b="1"/>
              <a:t>Inspekcja Handlowa.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83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CF2BA-E55B-A58A-0B51-04AA3CC3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Nowelizacja dyrektywy – PM2,5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1764D1E-100F-F157-8833-4AD66DC65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41605"/>
              </p:ext>
            </p:extLst>
          </p:nvPr>
        </p:nvGraphicFramePr>
        <p:xfrm>
          <a:off x="838199" y="2173087"/>
          <a:ext cx="10547756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3878">
                  <a:extLst>
                    <a:ext uri="{9D8B030D-6E8A-4147-A177-3AD203B41FA5}">
                      <a16:colId xmlns:a16="http://schemas.microsoft.com/office/drawing/2014/main" val="1822726838"/>
                    </a:ext>
                  </a:extLst>
                </a:gridCol>
                <a:gridCol w="5273878">
                  <a:extLst>
                    <a:ext uri="{9D8B030D-6E8A-4147-A177-3AD203B41FA5}">
                      <a16:colId xmlns:a16="http://schemas.microsoft.com/office/drawing/2014/main" val="4060986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PM2,5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8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stan aktualny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nowelizacja dyrektywy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067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okres uśredniania: 24h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8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brak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l-GR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="1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00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dop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 dni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z przekroczeniami)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570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okres uśredniania: 1 rok kalendarzowy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5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l-GR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 baseline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(do 2019 r.)</a:t>
                      </a:r>
                      <a:endParaRPr lang="pl-PL" sz="20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l-GR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 baseline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(od 2020 r.)</a:t>
                      </a:r>
                      <a:endParaRPr lang="pl-PL" sz="20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kumimoji="0" lang="pl-PL" sz="20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2000" b="1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78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9612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E852-9B3D-11D7-916D-61B73DDE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Czyny zabronione dotyczące Centralnej Ewidencji Emisyjności Budynków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11A46-C1E4-2F0D-C796-185441637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Ustawa z dnia 21 listopada 2008 r. o wspieraniu termomodernizacji i remontów (</a:t>
            </a:r>
            <a:r>
              <a:rPr lang="pl-PL" b="0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t.j</a:t>
            </a:r>
            <a:r>
              <a:rPr lang="pl-PL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Dz. U. z 2022 r. poz. 438 z </a:t>
            </a:r>
            <a:r>
              <a:rPr lang="pl-PL" b="0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późn</a:t>
            </a:r>
            <a:r>
              <a:rPr lang="pl-PL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zm.).</a:t>
            </a:r>
          </a:p>
          <a:p>
            <a:pPr marL="0" indent="0">
              <a:buNone/>
            </a:pPr>
            <a:r>
              <a:rPr lang="pl-PL" b="1">
                <a:solidFill>
                  <a:srgbClr val="333333"/>
                </a:solidFill>
              </a:rPr>
              <a:t>Art. 27h ust. 1</a:t>
            </a:r>
            <a:r>
              <a:rPr lang="pl-PL">
                <a:solidFill>
                  <a:srgbClr val="333333"/>
                </a:solidFill>
              </a:rPr>
              <a:t>:</a:t>
            </a:r>
          </a:p>
          <a:p>
            <a:pPr marL="0" indent="0">
              <a:buNone/>
            </a:pPr>
            <a:r>
              <a:rPr lang="pl-PL" i="1"/>
              <a:t>1. Kto, wbrew ciążącemu na nim obowiązkowi, nie składa w terminie deklaracji, podlega karze grzywny.</a:t>
            </a:r>
          </a:p>
          <a:p>
            <a:pPr marL="0" indent="0">
              <a:buNone/>
            </a:pPr>
            <a:r>
              <a:rPr lang="pl-PL" i="1"/>
              <a:t>2. Nie podlega karze, o której mowa w ust. 1, sprawca, który złożył deklarację po terminie, jeżeli złożenie deklaracji nastąpiło przed dniem, w którym wójt, burmistrz lub prezydent miasta powziął wiadomość o popełnieniu wykroczenia.</a:t>
            </a:r>
          </a:p>
          <a:p>
            <a:r>
              <a:rPr lang="pl-PL" b="1"/>
              <a:t>Wykroczenie niewymienione w rozporządzeniu MSWiA.</a:t>
            </a:r>
          </a:p>
          <a:p>
            <a:pPr marL="0" indent="0">
              <a:buNone/>
            </a:pPr>
            <a:r>
              <a:rPr lang="pl-PL" b="1"/>
              <a:t>Art. 27 g ust. 3a </a:t>
            </a:r>
            <a:r>
              <a:rPr lang="pl-PL"/>
              <a:t>(obowiązuje od 20.09.2022 r.):</a:t>
            </a:r>
          </a:p>
          <a:p>
            <a:pPr marL="0" indent="0">
              <a:buNone/>
            </a:pPr>
            <a:r>
              <a:rPr lang="pl-PL" i="1"/>
              <a:t>3a. Deklarację składa się pod rygorem odpowiedzialności karnej za składanie fałszywego oświadczenia. </a:t>
            </a:r>
            <a:r>
              <a:rPr lang="pl-PL"/>
              <a:t>(…)</a:t>
            </a:r>
          </a:p>
          <a:p>
            <a:pPr marL="0" indent="0">
              <a:buNone/>
            </a:pPr>
            <a:r>
              <a:rPr lang="pl-PL"/>
              <a:t>Odpowiedzialność za składanie fałszywego oświadczenia – </a:t>
            </a:r>
            <a:r>
              <a:rPr lang="pl-PL" b="1"/>
              <a:t>art. 233 § 6 KK</a:t>
            </a:r>
            <a:r>
              <a:rPr lang="pl-PL"/>
              <a:t>.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0121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6421E-4B17-4A6F-A1F7-549D638B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Zbieg przepisów - wyższy mandat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1636DC-9FC9-4021-A260-4F1BDA67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Za wykroczenie z art. 191 ustawy o odpadach oraz art. 10 ust. 2 i 2a ustawy o utrzymaniu czystości i porządku w gminach funkcjonariusz straży gminnej może nałożyć </a:t>
            </a:r>
            <a:r>
              <a:rPr kumimoji="0" lang="pl-PL" altLang="pl-PL" sz="2800" b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mandat</a:t>
            </a:r>
            <a:r>
              <a:rPr kumimoji="0" lang="pl-PL" altLang="pl-PL" sz="2800" b="0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96 </a:t>
            </a:r>
            <a:r>
              <a:rPr kumimoji="0" lang="pl-PL" altLang="pl-PL" sz="2800" b="1" strike="noStrike" kern="1200" cap="none" spc="0" normalizeH="0" baseline="0" noProof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KPoW</a:t>
            </a:r>
            <a:r>
              <a:rPr kumimoji="0" lang="pl-PL" altLang="pl-PL" sz="2800" b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W postępowaniu mandatowym można nałożyć grzywnę w wysokości do 500 zł, a w przypadku, o którym mowa w </a:t>
            </a:r>
            <a:r>
              <a:rPr kumimoji="0" lang="pl-PL" altLang="pl-PL" sz="2800" b="1" i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9 § 1 Kodeksu wykroczeń</a:t>
            </a:r>
            <a:r>
              <a:rPr kumimoji="0" lang="pl-PL" altLang="pl-PL" sz="2800" b="0" i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- </a:t>
            </a:r>
            <a:r>
              <a:rPr kumimoji="0" lang="pl-PL" altLang="pl-PL" sz="2800" b="1" i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do 1000 zł.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9</a:t>
            </a:r>
            <a:r>
              <a:rPr lang="pl-PL" altLang="pl-PL" sz="2800" b="1">
                <a:solidFill>
                  <a:srgbClr val="21262E"/>
                </a:solidFill>
                <a:ea typeface="Tabac Sans" pitchFamily="50" charset="-18"/>
              </a:rPr>
              <a:t> KW:</a:t>
            </a:r>
            <a:endParaRPr kumimoji="0" lang="pl-PL" altLang="pl-PL" sz="2800" b="1" strike="noStrike" kern="1200" cap="none" spc="0" normalizeH="0" baseline="0" noProof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Jeżeli </a:t>
            </a:r>
            <a:r>
              <a:rPr kumimoji="0" lang="pl-PL" altLang="pl-PL" sz="2800" b="1" i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czyn wyczerpuje znamiona wykroczeń określonych w dwóch lub więcej przepisach ustawy</a:t>
            </a:r>
            <a:r>
              <a:rPr kumimoji="0" lang="pl-PL" altLang="pl-PL" sz="2800" b="0" i="1" strike="noStrike" kern="1200" cap="none" spc="0" normalizeH="0" baseline="0" noProof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stosuje się przepis przewidujący najsurowszą karę, co nie stoi na przeszkodzie orzeczeniu środków karnych na podstawie innych naruszonych przepisów.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B698B6-2AAC-4B14-A93E-7C8FEBE8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4713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4685B-453C-0C65-7F6E-02771BAD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Recydywa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6FEAD1-9F9B-88B0-96EA-A17A1A5D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pl-PL" sz="24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Art. 38 KW: </a:t>
            </a:r>
          </a:p>
          <a:p>
            <a:pPr marL="0" indent="0">
              <a:buNone/>
            </a:pPr>
            <a:r>
              <a:rPr kumimoji="0" lang="pl-PL" sz="24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Ukaranemu co najmniej dwukrotnie </a:t>
            </a:r>
            <a:r>
              <a:rPr kumimoji="0" lang="pl-PL" sz="24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za podobne wykroczenia umyślne, </a:t>
            </a:r>
            <a:r>
              <a:rPr kumimoji="0" lang="pl-PL" sz="24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który w ciągu dwóch lat od ostatniego ukarania popełnia ponownie podobne wykroczenie umyślne</a:t>
            </a:r>
            <a:r>
              <a:rPr kumimoji="0" lang="pl-PL" sz="24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, można wymierzyć karę </a:t>
            </a:r>
            <a:r>
              <a:rPr kumimoji="0" lang="pl-PL" sz="24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aresztu</a:t>
            </a:r>
            <a:r>
              <a:rPr kumimoji="0" lang="pl-PL" sz="24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, choćby było zagrożone karą łagodniejszą (recydywa). </a:t>
            </a:r>
          </a:p>
          <a:p>
            <a:r>
              <a:rPr kumimoji="0" lang="pl-PL" sz="2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sym typeface="Roboto Regular"/>
              </a:rPr>
              <a:t>Mandaty się nie liczą!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754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1B55F-7321-0330-087A-CCF3939C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Środki oddziaływania wychowawczego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8BE75F-E0E3-CF48-1F0A-ACDF24BD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/>
              <a:t>Art. 41 KW:</a:t>
            </a:r>
          </a:p>
          <a:p>
            <a:pPr marL="0" indent="0">
              <a:buNone/>
            </a:pPr>
            <a:r>
              <a:rPr lang="pl-PL" b="1" i="1"/>
              <a:t>W stosunku do sprawcy czynu można poprzestać na zastosowaniu pouczenia, zwróceniu uwagi, ostrzeżeniu lub na zastosowaniu innych środków oddziaływania wychowawczego</a:t>
            </a:r>
            <a:r>
              <a:rPr lang="pl-PL" i="1"/>
              <a:t>.</a:t>
            </a:r>
          </a:p>
          <a:p>
            <a:r>
              <a:rPr lang="pl-PL"/>
              <a:t>W doktrynie wskazuje się, że:</a:t>
            </a:r>
          </a:p>
          <a:p>
            <a:pPr marL="0" indent="0">
              <a:buNone/>
            </a:pPr>
            <a:r>
              <a:rPr lang="pl-PL" i="1"/>
              <a:t>art. 41 </a:t>
            </a:r>
            <a:r>
              <a:rPr lang="pl-PL" i="1" err="1"/>
              <a:t>k.w</a:t>
            </a:r>
            <a:r>
              <a:rPr lang="pl-PL" i="1"/>
              <a:t>. stanowi wyraz zasady preferencji środków </a:t>
            </a:r>
            <a:r>
              <a:rPr lang="pl-PL" i="1" err="1"/>
              <a:t>pozakarnych</a:t>
            </a:r>
            <a:r>
              <a:rPr lang="pl-PL" i="1"/>
              <a:t>, zgodnie z którą środki te, jako forma reakcji na wykroczenie, mają pierwszeństwo przed karami przewidzianymi w Kodeksie wykroczeń</a:t>
            </a:r>
          </a:p>
          <a:p>
            <a:pPr marL="0" indent="0">
              <a:buNone/>
            </a:pPr>
            <a:r>
              <a:rPr lang="pl-PL"/>
              <a:t>(I. </a:t>
            </a:r>
            <a:r>
              <a:rPr lang="pl-PL" err="1"/>
              <a:t>Kosierb</a:t>
            </a:r>
            <a:r>
              <a:rPr lang="pl-PL"/>
              <a:t> [w:] Kodeks wykroczeń. Komentarz, red. J. Lachowski, Warszawa 2021, art. 41.)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66CA66-C123-D6D6-999E-E0DB04B4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3923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3ADCC-B3B6-F4F1-0777-9594D664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Środki oddziaływania wychowawczego – przesłanki zastosowania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2B086C-67E1-0498-0F92-6CEB2047E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/>
              <a:t>Należy kierować się </a:t>
            </a:r>
            <a:r>
              <a:rPr lang="pl-PL" b="1"/>
              <a:t>racjonalizmem</a:t>
            </a:r>
            <a:r>
              <a:rPr lang="pl-PL"/>
              <a:t> w ocenie czynu </a:t>
            </a:r>
            <a:br>
              <a:rPr lang="pl-PL"/>
            </a:br>
            <a:r>
              <a:rPr lang="pl-PL"/>
              <a:t>i sprawcy wykroczenia, a </a:t>
            </a:r>
            <a:r>
              <a:rPr lang="pl-PL" b="1"/>
              <a:t>zasadniczym kryterium rezygnacji z kary powinien być niewielki stopień społecznej szkodliwości czynu</a:t>
            </a:r>
            <a:r>
              <a:rPr lang="pl-PL"/>
              <a:t>.</a:t>
            </a:r>
          </a:p>
          <a:p>
            <a:r>
              <a:rPr lang="pl-PL"/>
              <a:t>Wskazuje się również, że należy brać pod uwagę dyrektywy wymiaru kary określone w art. 33 </a:t>
            </a:r>
            <a:r>
              <a:rPr lang="pl-PL" err="1"/>
              <a:t>k.w</a:t>
            </a:r>
            <a:r>
              <a:rPr lang="pl-PL"/>
              <a:t>. , a wiec przede wszystkim okoliczności łagodzące takie jak np. </a:t>
            </a:r>
            <a:r>
              <a:rPr lang="pl-PL" b="1"/>
              <a:t>działanie sprawcy wykroczenia pod wpływem ciężkich warunków rodzinnych lub osobistych</a:t>
            </a:r>
            <a:r>
              <a:rPr lang="pl-PL"/>
              <a:t>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6460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21E8FD-D8BA-EDF4-F693-1AA28851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Wymiar kary - wykroczenia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09600-5826-B97E-C660-28B7C73B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Ocena stopnia społecznej szkodliwości czynu, cele kary w zakresie społecznego oddziaływania oraz cele zapobiegawcze i wychowawcze, które ma osiągnąć kara w stosunku do ukaranego.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Przy ocenie stopnia społecznej szkodliwości czynu bierze się pod uwagę rodzaj i charakter naruszonego dobra, rozmiary wyrządzonej lub grożącej szkody, sposób i okoliczności popełnienia czynu, wagę naruszonych przez sprawcę obowiązków, jak również postać zamiaru, motywację sprawcy, rodzaj naruszonych reguł ostrożności i stopień ich naruszenia.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Wymierzając karę, organ bierze pod uwagę w szczególności rodzaj i rozmiar szkody wyrządzonej wykroczeniem, stopień winy, pobudki, sposób działania, jak również właściwości, warunki osobiste i majątkowe sprawcy, sposób życia przed popełnieniem i zachowanie się po popełnieniu wykroczenia. 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CB2BEE-440B-6FFD-D88E-4B039E12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5150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0EEEA6-90EE-16D5-2F5B-EDB2B630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Okoliczności łagodzące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FE94B4-1905-0C8C-BAB1-51C51393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Okoliczności łagodzące (art. 33 § 3 KW):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działanie sprawcy wykroczenia pod wpływem ciężkich warunków rodzinnych lub osobistych;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działanie z pobudek zasługujących na uwzględnienie;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1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prowadzenie przez sprawcę nienagannego życia przed popełnieniem wykroczenia i wyróżnianie się spełnianiem obowiązków, zwłaszcza w zakresie pracy;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przyczynienie się lub staranie się sprawcy o przyczynienie się do usunięcia szkodliwych następstw swego czynu.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3C9D92-7589-65A4-A918-A10055ED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808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F5424-9A85-71DF-A8F6-508FE3E3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Okoliczności obciążające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32AFAD-72E5-F8E5-4F56-36A919672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1725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Okoliczności obciążające (art. 33 § 4 KW):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działanie sprawcy w celu osiągnięcia bezprawnej korzyści majątkowej;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działanie w sposób zasługujący na szczególne potępienie;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uprzednie ukaranie sprawcy za podobne przestępstwo lub wykroczenie;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chuligański charakter wykroczenia;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sym typeface="Roboto Regular"/>
              </a:rPr>
              <a:t>działanie pod wpływem alkoholu, środka odurzającego lub innej podobnie działającej substancji lub środka.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AA5E1C-1958-64D5-37A4-9E71FF44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8446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6B40880-C5A5-67B0-06CB-0118C640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Dodatkowe kompetencje wójta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90A8AE8-CB52-C4C5-D522-0C910845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/>
              <a:t>art. 363 POŚ:</a:t>
            </a:r>
          </a:p>
          <a:p>
            <a:pPr marL="0" indent="0">
              <a:buNone/>
            </a:pPr>
            <a:r>
              <a:rPr lang="pl-PL" altLang="pl-PL" sz="2400">
                <a:solidFill>
                  <a:srgbClr val="21262E"/>
                </a:solidFill>
                <a:ea typeface="Tabac Sans" pitchFamily="50" charset="-18"/>
              </a:rPr>
              <a:t>1. Wójt, burmistrz lub prezydent miasta może, w drodze decyzji, </a:t>
            </a:r>
            <a:r>
              <a:rPr lang="pl-PL" altLang="pl-PL" sz="2400" b="1">
                <a:solidFill>
                  <a:srgbClr val="21262E"/>
                </a:solidFill>
                <a:ea typeface="Tabac Sans" pitchFamily="50" charset="-18"/>
              </a:rPr>
              <a:t>nakazać osobie fizycznej</a:t>
            </a:r>
            <a:r>
              <a:rPr lang="pl-PL" altLang="pl-PL" sz="2400">
                <a:solidFill>
                  <a:srgbClr val="21262E"/>
                </a:solidFill>
                <a:ea typeface="Tabac Sans" pitchFamily="50" charset="-18"/>
              </a:rPr>
              <a:t>, której działanie negatywnie oddziałuje na środowisko, wykonanie w określonym czasie czynności zmierzających do:</a:t>
            </a:r>
          </a:p>
          <a:p>
            <a:pPr marL="0" indent="0">
              <a:buNone/>
            </a:pPr>
            <a:r>
              <a:rPr lang="pl-PL" altLang="pl-PL" sz="2400">
                <a:solidFill>
                  <a:srgbClr val="21262E"/>
                </a:solidFill>
                <a:ea typeface="Tabac Sans" pitchFamily="50" charset="-18"/>
              </a:rPr>
              <a:t>1)  ograniczenia negatywnego oddziaływania na środowisko i jego zagrożenia;</a:t>
            </a:r>
          </a:p>
          <a:p>
            <a:pPr marL="514350" indent="-514350">
              <a:buAutoNum type="arabicParenR" startAt="2"/>
            </a:pPr>
            <a:r>
              <a:rPr lang="pl-PL" altLang="pl-PL" sz="2400">
                <a:solidFill>
                  <a:srgbClr val="21262E"/>
                </a:solidFill>
                <a:ea typeface="Tabac Sans" pitchFamily="50" charset="-18"/>
              </a:rPr>
              <a:t>przywrócenia środowiska do stanu właściwego.</a:t>
            </a:r>
          </a:p>
          <a:p>
            <a:r>
              <a:rPr lang="pl-PL"/>
              <a:t>W stosunku do przedsiębiorców analogiczną decyzję wydaje się na podstawie </a:t>
            </a:r>
            <a:r>
              <a:rPr lang="pl-PL" b="1"/>
              <a:t>art. 362 POŚ.</a:t>
            </a:r>
          </a:p>
        </p:txBody>
      </p:sp>
    </p:spTree>
    <p:extLst>
      <p:ext uri="{BB962C8B-B14F-4D97-AF65-F5344CB8AC3E}">
        <p14:creationId xmlns:p14="http://schemas.microsoft.com/office/powerpoint/2010/main" val="22585568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6BA953-2EDC-8778-B2DD-E86BEA72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Subsydiarny charakter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1BC9DA-B854-94D7-B177-32CD5EAAF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/>
              <a:t>Art. 362 POŚ – analogiczny przepis mający zastosowanie do przedsiębiorców (właściwym organem jest starosta).</a:t>
            </a:r>
          </a:p>
          <a:p>
            <a:r>
              <a:rPr lang="pl-PL" i="1"/>
              <a:t>Art. 362 </a:t>
            </a:r>
            <a:r>
              <a:rPr lang="pl-PL" i="1" err="1"/>
              <a:t>p.o.ś</a:t>
            </a:r>
            <a:r>
              <a:rPr lang="pl-PL" i="1"/>
              <a:t>. ma charakter uzupełniający i powinien być stosowany wtedy, gdy inne normy nie przewidują bardziej szczegółowych rozwiązań </a:t>
            </a:r>
            <a:r>
              <a:rPr lang="pl-PL"/>
              <a:t>(Wyrok NSA z 23.04.2020 r., II OSK 636/19; Wyrok NSA z 17.06.2011 r., II OSK 1057/10).</a:t>
            </a:r>
          </a:p>
          <a:p>
            <a:r>
              <a:rPr lang="pl-PL"/>
              <a:t>Bez wątpienia bardziej szczegółowe instrumenty administracyjnoprawne mają pierwszeństwo nad art. 363 POŚ</a:t>
            </a:r>
          </a:p>
          <a:p>
            <a:r>
              <a:rPr lang="pl-PL"/>
              <a:t>Nie powinno to jednak dotyczyć odpowiedzialności karnej/wykroczeniowej. Ma ona inny charakter i służy realizacji innych celów. </a:t>
            </a:r>
            <a:r>
              <a:rPr lang="pl-PL" b="1"/>
              <a:t>Możliwe jest jednoczesne wymierzenie sankcji za czyn zabroniony i wydanie decyzji z art. 363 POŚ</a:t>
            </a:r>
          </a:p>
        </p:txBody>
      </p:sp>
    </p:spTree>
    <p:extLst>
      <p:ext uri="{BB962C8B-B14F-4D97-AF65-F5344CB8AC3E}">
        <p14:creationId xmlns:p14="http://schemas.microsoft.com/office/powerpoint/2010/main" val="293644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CF2BA-E55B-A58A-0B51-04AA3CC3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Nowelizacja dyrektywy – PM10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FAB87C8-076C-119F-E772-BD9023955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18013"/>
              </p:ext>
            </p:extLst>
          </p:nvPr>
        </p:nvGraphicFramePr>
        <p:xfrm>
          <a:off x="838199" y="2477887"/>
          <a:ext cx="1054775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3878">
                  <a:extLst>
                    <a:ext uri="{9D8B030D-6E8A-4147-A177-3AD203B41FA5}">
                      <a16:colId xmlns:a16="http://schemas.microsoft.com/office/drawing/2014/main" val="1822726838"/>
                    </a:ext>
                  </a:extLst>
                </a:gridCol>
                <a:gridCol w="5273878">
                  <a:extLst>
                    <a:ext uri="{9D8B030D-6E8A-4147-A177-3AD203B41FA5}">
                      <a16:colId xmlns:a16="http://schemas.microsoft.com/office/drawing/2014/main" val="4060986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PM10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8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stan aktualny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nowelizacja dyrektywy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067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okres uśredniania: 24h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88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kumimoji="0" lang="el-G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kumimoji="0" lang="pl-PL" sz="20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pl-PL" sz="20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dop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 35 dni z przekroczeniami)</a:t>
                      </a:r>
                      <a:endParaRPr lang="pl-PL" sz="20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l-GR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="1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00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dop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 dni 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z przekroczeniami)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570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okres uśredniania: 1 rok kalendarzowy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5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l-GR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kumimoji="0" lang="pl-PL" sz="20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2000" b="1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786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8881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A32F3-C49D-41EA-F796-7FDE9736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Negatywne oddziaływanie na środowisko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66D0E3-8CAF-8F40-34ED-D925C448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/>
              <a:t>K. Gruszecki [w:] Prawo ochrony środowiska. Komentarz, wyd. VI, Warszawa 2022, art. 362:</a:t>
            </a:r>
          </a:p>
          <a:p>
            <a:r>
              <a:rPr lang="pl-PL"/>
              <a:t>(…) </a:t>
            </a:r>
            <a:r>
              <a:rPr lang="pl-PL" i="1"/>
              <a:t>należy stwierdzić, że postanowienia art. 362 ust. 1 p.o.ś. będą mogły znajdować zastosowanie we wszystkich przypadkach negatywnego oddziaływania na środowisko – </a:t>
            </a:r>
            <a:r>
              <a:rPr lang="pl-PL" b="1" i="1"/>
              <a:t>częściej nawet wobec działań zgodnych z prawem niż tych naruszających obowiązujące rozwiązania</a:t>
            </a:r>
            <a:r>
              <a:rPr lang="pl-PL" i="1"/>
              <a:t>. </a:t>
            </a:r>
          </a:p>
          <a:p>
            <a:r>
              <a:rPr lang="pl-PL"/>
              <a:t>(…)</a:t>
            </a:r>
            <a:r>
              <a:rPr lang="pl-PL" i="1"/>
              <a:t> przesłanka oddziaływania negatywnego musi przybrać postać mierzalną (dającą się wykazać) </a:t>
            </a:r>
            <a:r>
              <a:rPr lang="pl-PL"/>
              <a:t>(…)</a:t>
            </a:r>
            <a:r>
              <a:rPr lang="pl-PL" i="1"/>
              <a:t> </a:t>
            </a:r>
            <a:r>
              <a:rPr lang="pl-PL" b="1" i="1"/>
              <a:t>Nie w każdej sytuacji zaistniała zmiana musi mieć bowiem charakter mierzalny (np. uciążliwości zapachowe)</a:t>
            </a:r>
            <a:r>
              <a:rPr lang="pl-PL" i="1"/>
              <a:t>. W takich przypadkach za wystarczającą przesłankę zastosowania art. 362 p.o.ś. należało będzie uznać obiektywną zmianę stanu środowiska na gorsze.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0E7DD2-129A-C6AF-7477-A06D118E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7777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09057D-DCDB-5040-7613-9D777942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Nowe orzecznictwo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8A282-00FE-02F5-2CA4-7ED79706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/>
              <a:t>Wyrok WSA w Gliwicach z 29 marca 2023 r., sygn. II SA/Gl 88/23:</a:t>
            </a:r>
          </a:p>
          <a:p>
            <a:r>
              <a:rPr lang="pl-PL"/>
              <a:t>Jeżeli kocioł jest eksploatowany z naruszeniem uchwały antysmogowej, to wykazanie negatywnego oddziaływania na środowisko </a:t>
            </a:r>
            <a:r>
              <a:rPr lang="pl-PL" b="1"/>
              <a:t>nie wymaga </a:t>
            </a:r>
            <a:r>
              <a:rPr lang="pl-PL"/>
              <a:t>przeprowadzenia dowodu z opinii biegłego.</a:t>
            </a:r>
          </a:p>
          <a:p>
            <a:r>
              <a:rPr lang="pl-PL"/>
              <a:t>Odpowiedzialność za popełnienie wykroczenia (naruszenie uchwały antysmogowej) nie wyklucza wydania decyzji z art. 363 POŚ.</a:t>
            </a:r>
          </a:p>
          <a:p>
            <a:r>
              <a:rPr lang="pl-PL" b="1"/>
              <a:t>Wniosek: art. 363 POŚ jako alternatywny lub uzupełniający instrument służący egzekwowaniu uchwały antysmogowej.</a:t>
            </a:r>
          </a:p>
        </p:txBody>
      </p:sp>
    </p:spTree>
    <p:extLst>
      <p:ext uri="{BB962C8B-B14F-4D97-AF65-F5344CB8AC3E}">
        <p14:creationId xmlns:p14="http://schemas.microsoft.com/office/powerpoint/2010/main" val="29217513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2">
            <a:extLst>
              <a:ext uri="{FF2B5EF4-FFF2-40B4-BE49-F238E27FC236}">
                <a16:creationId xmlns:a16="http://schemas.microsoft.com/office/drawing/2014/main" id="{5FE6FC58-8484-8017-DD30-0956B6E67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7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526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EBEB5DF0-17D7-9BC6-D233-6646C954F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76" y="1"/>
            <a:ext cx="62922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91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539CE-3247-4953-BCE3-C3046FED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Przekazanie sprawy do WIOŚ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D0661-9F86-4CB6-82AE-1CB9E5DD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pl-PL" altLang="pl-PL" dirty="0"/>
              <a:t>Art. 379 ust. 5 POŚ: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pl-PL" altLang="pl-PL" i="1" dirty="0"/>
              <a:t>5. Wójt, burmistrz lub prezydent miasta, starosta, marszałek województwa lub minister właściwy do spraw klimatu występują do wojewódzkiego inspektora ochrony środowiska o podjęcie odpowiednich działań będących w jego kompetencji, jeżeli w wyniku kontroli organy te stwierdzą naruszenie przez kontrolowany podmiot przepisów o ochronie środowiska lub występuje uzasadnione podejrzenie, że takie naruszenie mogło nastąpić, przekazując dokumentację sprawy.</a:t>
            </a:r>
          </a:p>
          <a:p>
            <a:pPr>
              <a:lnSpc>
                <a:spcPct val="120000"/>
              </a:lnSpc>
              <a:defRPr/>
            </a:pPr>
            <a:r>
              <a:rPr lang="pl-PL" altLang="pl-PL" dirty="0"/>
              <a:t>Art. 2 ust. 1 ustawy o IOŚ: Do zadań Inspekcji Ochrony Środowiska należy: 1) kontrola podmiotów korzystających ze środowiska w rozumieniu ustawy z dnia 27 kwietnia 2001 r. - Prawo ochrony środowiska (przedsiębiorcy).</a:t>
            </a:r>
          </a:p>
          <a:p>
            <a:pPr>
              <a:lnSpc>
                <a:spcPct val="120000"/>
              </a:lnSpc>
              <a:defRPr/>
            </a:pPr>
            <a:r>
              <a:rPr lang="pl-PL" altLang="pl-PL" dirty="0"/>
              <a:t>Art. 2 ust. 1 pkt 17 ustawy o IOŚ: współdziałanie w zakresie ochrony środowiska z innymi organami kontroli, organami ścigania i wymiaru sprawiedliwości, innymi organami administracji państwowej i organami samorządu terytorialnego.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D8C9F7-8D32-44D8-ABB6-D7D8DDDF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3605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BEC6E-54FF-C205-BCBB-867ED329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Kompetencje WIOŚ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3F46C5-9583-0FD6-E9DF-0135288A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l-PL"/>
              <a:t>Prowadzenie kontroli, w tym kontroli pozaplanowych (interwencyjnych, niezapowiedzianych), ściganie wykroczeń i wymierzanie grzywien w drodze mandatu karnego, a także </a:t>
            </a:r>
            <a:r>
              <a:rPr lang="pl-PL" b="1"/>
              <a:t>ściganie przestępstw przeciwko środowisku</a:t>
            </a:r>
            <a:r>
              <a:rPr lang="pl-PL"/>
              <a:t>, w tym wnoszenie i popieranie aktów oskarżenia, podejmowanie czynności o charakterze operacyjno-rozpoznawczym (art. 10b ustawy o IOŚ).</a:t>
            </a:r>
          </a:p>
          <a:p>
            <a:pPr>
              <a:lnSpc>
                <a:spcPct val="120000"/>
              </a:lnSpc>
            </a:pPr>
            <a:r>
              <a:rPr lang="pl-PL"/>
              <a:t>Wydawanie zarządzeń pokontrolnych (niewykonanie stanowi wykroczenie).</a:t>
            </a:r>
          </a:p>
          <a:p>
            <a:pPr>
              <a:lnSpc>
                <a:spcPct val="120000"/>
              </a:lnSpc>
            </a:pPr>
            <a:r>
              <a:rPr lang="pl-PL"/>
              <a:t>art. 364 POŚ: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i="1"/>
              <a:t>Jeżeli działalność prowadzona przez podmiot korzystający ze środowiska albo osobę fizyczną powoduje pogorszenie stanu środowiska w znacznych rozmiarach lub zagraża życiu lub zdrowiu ludzi, wojewódzki inspektor ochrony środowiska wyda decyzję o wstrzymaniu tej działalności w zakresie, w jakim jest to niezbędne dla zapobieżenia pogarszaniu stanu środowiska.</a:t>
            </a:r>
          </a:p>
          <a:p>
            <a:pPr>
              <a:lnSpc>
                <a:spcPct val="120000"/>
              </a:lnSpc>
            </a:pPr>
            <a:r>
              <a:rPr lang="pl-PL"/>
              <a:t>art. 365 i 367 POŚ: obligatoryjne (np. brak pozwolenia zintegrowanego) lub fakultatywne wstrzymanie użytkowania instalacji (np. brak pozwolenia emisyjnego lub zgłoszenia).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3997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BE53F-7908-4E59-EC0E-B58B340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Wybrane kompetencje starosty (prezydenta miasta)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902FF-0CD9-0E2C-0FE2-D25843BE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/>
              <a:t>Prowadzenie kontroli przedsiębiorców na podstawie art. 379 POŚ.</a:t>
            </a:r>
          </a:p>
          <a:p>
            <a:r>
              <a:rPr lang="pl-PL"/>
              <a:t>Nakazanie </a:t>
            </a:r>
            <a:r>
              <a:rPr lang="pl-PL" b="1"/>
              <a:t>przeprowadzenia przeglądu ekologicznego </a:t>
            </a:r>
            <a:r>
              <a:rPr lang="pl-PL"/>
              <a:t>(art. 237 POŚ) – </a:t>
            </a:r>
            <a:r>
              <a:rPr lang="pl-PL" b="1"/>
              <a:t>fakultatywnie</a:t>
            </a:r>
            <a:r>
              <a:rPr lang="pl-PL"/>
              <a:t>, w razie stwierdzenia okoliczności wskazujących na możliwość negatywnego oddziaływania instalacji na środowisko, organ ochrony środowiska.</a:t>
            </a:r>
          </a:p>
          <a:p>
            <a:r>
              <a:rPr lang="pl-PL"/>
              <a:t>Wydanie decyzji ustalającej wymagania w zakresie ochrony środowiska dotyczące eksploatacji instalacji, z której emisja nie wymaga pozwolenia, o ile jest to uzasadnione koniecznością ochrony środowiska (tzw. </a:t>
            </a:r>
            <a:r>
              <a:rPr lang="pl-PL" b="1"/>
              <a:t>decyzja korygująca</a:t>
            </a:r>
            <a:r>
              <a:rPr lang="pl-PL"/>
              <a:t>, art. 154 POŚ).</a:t>
            </a:r>
          </a:p>
          <a:p>
            <a:r>
              <a:rPr lang="pl-PL"/>
              <a:t>Wydanie decyzji, o której mowa w </a:t>
            </a:r>
            <a:r>
              <a:rPr lang="pl-PL" b="1"/>
              <a:t>art. 362 POŚ </a:t>
            </a:r>
            <a:r>
              <a:rPr lang="pl-PL"/>
              <a:t>(decyzja nakazująca ograniczenie negatywnego oddziaływania na środowisko).</a:t>
            </a:r>
          </a:p>
          <a:p>
            <a:r>
              <a:rPr lang="pl-PL"/>
              <a:t>Cofnięcie lub ograniczenie pozwolenia (art. 194-200 POŚ).</a:t>
            </a:r>
          </a:p>
        </p:txBody>
      </p:sp>
    </p:spTree>
    <p:extLst>
      <p:ext uri="{BB962C8B-B14F-4D97-AF65-F5344CB8AC3E}">
        <p14:creationId xmlns:p14="http://schemas.microsoft.com/office/powerpoint/2010/main" val="7626464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BE53F-7908-4E59-EC0E-B58B340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Cofnięcie i ograniczenie pozwolenia.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902FF-0CD9-0E2C-0FE2-D25843BE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/>
              <a:t>Art. 194 POŚ – obligatoryjne cofnięcie lub ograniczenie pozwolenia bez odszkodowania, jeżeli instalacja nie jest należycie eksploatowana, przez co stwarza zagrożenie pogorszenia stanu środowiska w znacznych rozmiarach lub zagrożenie życia lub zdrowia ludzi.</a:t>
            </a:r>
          </a:p>
          <a:p>
            <a:pPr>
              <a:lnSpc>
                <a:spcPct val="120000"/>
              </a:lnSpc>
            </a:pPr>
            <a:r>
              <a:rPr lang="pl-PL"/>
              <a:t>Art. 195 POŚ – fakultatywne cofnięcie lub ograniczenie pozwolenia bez odszkodowania, jeżeli:</a:t>
            </a:r>
          </a:p>
          <a:p>
            <a:pPr lvl="1">
              <a:lnSpc>
                <a:spcPct val="120000"/>
              </a:lnSpc>
            </a:pPr>
            <a:r>
              <a:rPr lang="pl-PL" i="1"/>
              <a:t>1) eksploatacja instalacji jest prowadzona z naruszeniem warunków pozwolenia, innych przepisów ustawy lub ustawy o odpadach;</a:t>
            </a:r>
          </a:p>
          <a:p>
            <a:pPr lvl="1">
              <a:lnSpc>
                <a:spcPct val="120000"/>
              </a:lnSpc>
            </a:pPr>
            <a:r>
              <a:rPr lang="pl-PL" i="1"/>
              <a:t>2) przepisy dotyczące ochrony środowiska zmieniły się w stopniu uniemożliwiającym emisję lub korzystanie ze środowiska na warunkach określonych w pozwoleniu; </a:t>
            </a:r>
            <a:r>
              <a:rPr lang="pl-PL"/>
              <a:t>(…).</a:t>
            </a:r>
          </a:p>
        </p:txBody>
      </p:sp>
    </p:spTree>
    <p:extLst>
      <p:ext uri="{BB962C8B-B14F-4D97-AF65-F5344CB8AC3E}">
        <p14:creationId xmlns:p14="http://schemas.microsoft.com/office/powerpoint/2010/main" val="15002743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1BE53F-7908-4E59-EC0E-B58B340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Cofnięcie i ograniczenie pozwolenia.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902FF-0CD9-0E2C-0FE2-D25843BEE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/>
              <a:t>Art. 196 POŚ – fakultatywne cofnięcie lub ograniczenie pozwolenia </a:t>
            </a:r>
            <a:r>
              <a:rPr lang="pl-PL" b="1"/>
              <a:t>za odszkodowaniem</a:t>
            </a:r>
            <a:r>
              <a:rPr lang="pl-PL"/>
              <a:t>, jeżeli:</a:t>
            </a:r>
          </a:p>
          <a:p>
            <a:pPr lvl="1"/>
            <a:r>
              <a:rPr lang="pl-PL" i="1"/>
              <a:t>1) przemawiają za tym względy ochrony środowiska lub</a:t>
            </a:r>
          </a:p>
          <a:p>
            <a:pPr lvl="1"/>
            <a:r>
              <a:rPr lang="pl-PL" i="1"/>
              <a:t>2) korzystanie z pozwolenia stwarza zagrożenie dla życia lub zdrowia ludzi.</a:t>
            </a:r>
          </a:p>
        </p:txBody>
      </p:sp>
    </p:spTree>
    <p:extLst>
      <p:ext uri="{BB962C8B-B14F-4D97-AF65-F5344CB8AC3E}">
        <p14:creationId xmlns:p14="http://schemas.microsoft.com/office/powerpoint/2010/main" val="7973986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FC06B2D-519A-3242-9C06-33A8718B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Zmiana w orzecznictwie sadów administracyjnych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4A8B91F-F948-46BC-6547-0F58DB2E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l-PL" sz="2000"/>
              <a:t>W planach miejscowych jednak można określać wymagania w zakresie spalania paliw i eksploatacji instalacji? Do niedawna sądy administracyjne się temu sprzeciwiały.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l-PL" sz="2000"/>
              <a:t>Wyrok NSA z dnia 16 grudnia 2020 r., sygn. akt II OSK 1382/20: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pl-PL" sz="2000" i="1"/>
              <a:t>Warunki utrzymania równowagi przyrodniczej i związana z tym ochrona powietrza jest jednym z elementów, które </a:t>
            </a:r>
            <a:r>
              <a:rPr lang="pl-PL" sz="2000" b="1" i="1"/>
              <a:t>muszą znaleźć obligatoryjne odzwierciedlenie w treści miejscowego planu zagospodarowania przestrzennego</a:t>
            </a:r>
            <a:r>
              <a:rPr lang="pl-PL" sz="2000" i="1"/>
              <a:t>. Nie można więc postawić organowi planistycznemu zarzutu, że kwestia ta zgodnie z wymogami powołanych wyżej przepisów została uwzględniona w planie miejscowym.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pl-PL" sz="2000" i="1"/>
              <a:t>Realizowana w formie tzw. "uchwały antysmogowej" kompetencja sejmiku województwa dotyczy określenia rodzaju i jakości paliw dopuszczonych do stosowania lub których stosowanie jest zakazane w obszarze danej instalacji, w której następuje spalanie paliw. Natomiast </a:t>
            </a:r>
            <a:r>
              <a:rPr lang="pl-PL" sz="2000" b="1" i="1"/>
              <a:t>ustalenia planu miejscowego dotyczą nie tyle paliw spalanych w instalacjach lecz dotyczą w ogóle możliwości wykonania takich instalacji w nowych obiektach budowlanych</a:t>
            </a:r>
            <a:r>
              <a:rPr lang="pl-PL" sz="20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51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CF2BA-E55B-A58A-0B51-04AA3CC3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Nowelizacja dyrektywy – NO</a:t>
            </a:r>
            <a:r>
              <a:rPr lang="pl-PL" baseline="-25000"/>
              <a:t>2</a:t>
            </a:r>
            <a:endParaRPr lang="pl-PL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FAB87C8-076C-119F-E772-BD9023955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17807"/>
              </p:ext>
            </p:extLst>
          </p:nvPr>
        </p:nvGraphicFramePr>
        <p:xfrm>
          <a:off x="838200" y="1690688"/>
          <a:ext cx="10547756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1">
                  <a:extLst>
                    <a:ext uri="{9D8B030D-6E8A-4147-A177-3AD203B41FA5}">
                      <a16:colId xmlns:a16="http://schemas.microsoft.com/office/drawing/2014/main" val="1822726838"/>
                    </a:ext>
                  </a:extLst>
                </a:gridCol>
                <a:gridCol w="130377">
                  <a:extLst>
                    <a:ext uri="{9D8B030D-6E8A-4147-A177-3AD203B41FA5}">
                      <a16:colId xmlns:a16="http://schemas.microsoft.com/office/drawing/2014/main" val="2459702622"/>
                    </a:ext>
                  </a:extLst>
                </a:gridCol>
                <a:gridCol w="5273878">
                  <a:extLst>
                    <a:ext uri="{9D8B030D-6E8A-4147-A177-3AD203B41FA5}">
                      <a16:colId xmlns:a16="http://schemas.microsoft.com/office/drawing/2014/main" val="40609863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pl-PL" sz="2000" b="1" baseline="-25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8739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stan aktualny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nowelizacja dyrektywy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0678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okres uśredniania: 1h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888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el-GR" sz="2000" b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 b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="0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 b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00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dop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2000" b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 przekroczeń 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 ciągu roku)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="1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00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dop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 przekroczenie 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 ciągu roku)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570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okres uśredniania: 24h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5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brak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l-GR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="1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l-PL" sz="2000" err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dop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18 dni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z przekroczeniami)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l-PL" sz="2400" b="1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</a:t>
                      </a:r>
                      <a:r>
                        <a:rPr kumimoji="0" lang="el-GR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</a:t>
                      </a:r>
                      <a:r>
                        <a:rPr kumimoji="0" lang="pl-PL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g/m</a:t>
                      </a:r>
                      <a:r>
                        <a:rPr kumimoji="0" lang="pl-PL" sz="24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kumimoji="0" lang="pl-PL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pl-PL" sz="2400" b="1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78694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okres uśredniania: 1 rok kalendarzowy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816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l-GR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pl-PL" sz="2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lang="pl-PL" sz="2000" baseline="3000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kumimoji="0" lang="el-G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g/m</a:t>
                      </a:r>
                      <a:r>
                        <a:rPr kumimoji="0" lang="pl-PL" sz="20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701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4867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FC06B2D-519A-3242-9C06-33A8718B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Zmiana w orzecznictwie sadów administracyjnych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4A8B91F-F948-46BC-6547-0F58DB2E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/>
              <a:t>Wyrok NSA z 26 stycznia 2023 r., sygn. akt II OSK 160/20: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b="1" i="1"/>
              <a:t>Wprowadzenie „zakazu stosowania paliw stałych” jak uczyniono to w kwestionowanym planie mogło być materią unormowaną w miejscowym planie zagospodarowania przestrzennego</a:t>
            </a:r>
            <a:r>
              <a:rPr lang="pl-PL" sz="2000" i="1"/>
              <a:t>. Powyższe przepisy w powiązaniu z koniecznością stosowania w procedurze planistycznej zasady zrównoważonego rozwoju nakładają wręcz na organy planistyczne obowiązek zagwarantowania możliwości zaspakajania podstawowych potrzeb społeczności, obecnych jak i przyszłych pokoleń, do potrzeb takich należy między innymi ochrona powietrza. </a:t>
            </a:r>
            <a:r>
              <a:rPr lang="pl-PL" sz="2000" b="1" i="1"/>
              <a:t>Warunki utrzymania równowagi przyrodniczej i związana z tym ochrona powietrza jest jednym z elementów, które muszą </a:t>
            </a:r>
            <a:r>
              <a:rPr lang="pl-PL" sz="2000" b="1" i="1" u="sng"/>
              <a:t>znaleźć obligatoryjne </a:t>
            </a:r>
            <a:r>
              <a:rPr lang="pl-PL" sz="2000" b="1" i="1"/>
              <a:t>odzwierciedlenie w treści miejscowego planu zagospodarowania przestrzennego. Nie można więc postawić organowi planistycznemu zarzutu, że kwestia ta zgodnie z wymogami powołanych wyżej przepisów została uwzględniona w planie miejscowym</a:t>
            </a:r>
            <a:r>
              <a:rPr lang="pl-PL" sz="20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7806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F9ADA9-01FC-34E7-34F3-B9297E93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299028-1584-F898-B49C-9F18C584C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W świetle najnowszego orzecznictwa sądów administracyjnych w planach miejscowych nie tylko można, ale wręcz </a:t>
            </a:r>
            <a:r>
              <a:rPr lang="pl-PL" b="1"/>
              <a:t>należy </a:t>
            </a:r>
            <a:r>
              <a:rPr lang="pl-PL"/>
              <a:t>uwzględniać postanowienia dotyczące instalacji grzewczych </a:t>
            </a:r>
            <a:br>
              <a:rPr lang="pl-PL"/>
            </a:br>
            <a:r>
              <a:rPr lang="pl-PL"/>
              <a:t>i stosowanych w nich paliw, jeżeli jest to uzasadnione złą jakością powietrza na obszarze objętym planem.</a:t>
            </a:r>
          </a:p>
        </p:txBody>
      </p:sp>
    </p:spTree>
    <p:extLst>
      <p:ext uri="{BB962C8B-B14F-4D97-AF65-F5344CB8AC3E}">
        <p14:creationId xmlns:p14="http://schemas.microsoft.com/office/powerpoint/2010/main" val="33980866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88D3516F-4A3A-4FE5-B08E-F303972D9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6119"/>
            <a:ext cx="9144000" cy="1415256"/>
          </a:xfrm>
        </p:spPr>
        <p:txBody>
          <a:bodyPr>
            <a:normAutofit/>
          </a:bodyPr>
          <a:lstStyle/>
          <a:p>
            <a:br>
              <a:rPr lang="pl-PL"/>
            </a:b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29ADD6-FEA2-4F14-A785-255257C8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92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80BB6EC-8AA1-45DF-9C37-4714E4BE1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80182"/>
            <a:ext cx="4086154" cy="28868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739907A-0329-4BF0-ABF2-1B3C49693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412" y="678529"/>
            <a:ext cx="5152292" cy="18288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D56791E-E50D-2953-61CB-551C95BCB161}"/>
              </a:ext>
            </a:extLst>
          </p:cNvPr>
          <p:cNvSpPr txBox="1"/>
          <p:nvPr/>
        </p:nvSpPr>
        <p:spPr>
          <a:xfrm>
            <a:off x="3048000" y="3536623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Dziękuję za uwagę</a:t>
            </a:r>
          </a:p>
          <a:p>
            <a:pPr algn="ctr"/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r. pr. Miłosz Jakubowski</a:t>
            </a:r>
            <a:br>
              <a:rPr lang="pl-PL" sz="24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pl-PL" sz="24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pl-PL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530 025 442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25443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4ACD3430F896458640F024E44D7D4A" ma:contentTypeVersion="18" ma:contentTypeDescription="Utwórz nowy dokument." ma:contentTypeScope="" ma:versionID="fb6f5f8aa43a279961e3d5bd736a44a9">
  <xsd:schema xmlns:xsd="http://www.w3.org/2001/XMLSchema" xmlns:xs="http://www.w3.org/2001/XMLSchema" xmlns:p="http://schemas.microsoft.com/office/2006/metadata/properties" xmlns:ns2="6a876511-17df-4034-8a1d-6a192df3aa19" xmlns:ns3="633e7ee9-3634-4b97-a3aa-0c92bcb92f24" targetNamespace="http://schemas.microsoft.com/office/2006/metadata/properties" ma:root="true" ma:fieldsID="ed706aaf1b76b3eb35755663b2390bf0" ns2:_="" ns3:_="">
    <xsd:import namespace="6a876511-17df-4034-8a1d-6a192df3aa19"/>
    <xsd:import namespace="633e7ee9-3634-4b97-a3aa-0c92bcb92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76511-17df-4034-8a1d-6a192df3a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tan zatwierdzenia" ma:internalName="Stan_x0020_zatwierdzenia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6a5de141-9cb7-410d-aaa7-fc23aff965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e7ee9-3634-4b97-a3aa-0c92bcb92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2b1ae4-9901-4af1-944b-b26fb0dc2f38}" ma:internalName="TaxCatchAll" ma:showField="CatchAllData" ma:web="633e7ee9-3634-4b97-a3aa-0c92bcb92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a876511-17df-4034-8a1d-6a192df3aa19" xsi:nil="true"/>
    <lcf76f155ced4ddcb4097134ff3c332f xmlns="6a876511-17df-4034-8a1d-6a192df3aa19">
      <Terms xmlns="http://schemas.microsoft.com/office/infopath/2007/PartnerControls"/>
    </lcf76f155ced4ddcb4097134ff3c332f>
    <TaxCatchAll xmlns="633e7ee9-3634-4b97-a3aa-0c92bcb92f24" xsi:nil="true"/>
  </documentManagement>
</p:properties>
</file>

<file path=customXml/itemProps1.xml><?xml version="1.0" encoding="utf-8"?>
<ds:datastoreItem xmlns:ds="http://schemas.openxmlformats.org/officeDocument/2006/customXml" ds:itemID="{1F06F9C1-5F44-4A5A-B6F8-868D6A82FC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3BFEC-4EC3-43BF-824C-6A7176D69421}">
  <ds:schemaRefs>
    <ds:schemaRef ds:uri="633e7ee9-3634-4b97-a3aa-0c92bcb92f24"/>
    <ds:schemaRef ds:uri="6a876511-17df-4034-8a1d-6a192df3aa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EF7578-5058-4D0F-88DD-94EB2BC67B4E}">
  <ds:schemaRefs>
    <ds:schemaRef ds:uri="633e7ee9-3634-4b97-a3aa-0c92bcb92f24"/>
    <ds:schemaRef ds:uri="6a876511-17df-4034-8a1d-6a192df3aa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8222</Words>
  <Application>Microsoft Office PowerPoint</Application>
  <PresentationFormat>Panoramiczny</PresentationFormat>
  <Paragraphs>590</Paragraphs>
  <Slides>92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92</vt:i4>
      </vt:variant>
    </vt:vector>
  </HeadingPairs>
  <TitlesOfParts>
    <vt:vector size="99" baseType="lpstr">
      <vt:lpstr>Arial</vt:lpstr>
      <vt:lpstr>Calibri</vt:lpstr>
      <vt:lpstr>Open Sans</vt:lpstr>
      <vt:lpstr>Open Sans Extrabold</vt:lpstr>
      <vt:lpstr>Tw Cen MT</vt:lpstr>
      <vt:lpstr>Wingdings 3</vt:lpstr>
      <vt:lpstr>Motyw pakietu Office</vt:lpstr>
      <vt:lpstr>Kontrola palenisk</vt:lpstr>
      <vt:lpstr>Plan prezentacji</vt:lpstr>
      <vt:lpstr>Przeciwdziałanie zanieczyszczeniu powietrza - najważniejsze akty prawne</vt:lpstr>
      <vt:lpstr>Poziomy dopuszczane i docelowe  – ochrona ludzi</vt:lpstr>
      <vt:lpstr>Wytyczne WHO</vt:lpstr>
      <vt:lpstr>Projekt nowelizacji  dyrektywy 2008/50/WE</vt:lpstr>
      <vt:lpstr>Nowelizacja dyrektywy – PM2,5</vt:lpstr>
      <vt:lpstr>Nowelizacja dyrektywy – PM10</vt:lpstr>
      <vt:lpstr>Nowelizacja dyrektywy – NO2</vt:lpstr>
      <vt:lpstr>A może o krok dalej?</vt:lpstr>
      <vt:lpstr>Stężenie PM2,5 w Polsce </vt:lpstr>
      <vt:lpstr>Stężenie b(a)p w Polsce </vt:lpstr>
      <vt:lpstr>PM10 (2022)</vt:lpstr>
      <vt:lpstr>PM2,5 (2022)</vt:lpstr>
      <vt:lpstr>B(a)p (2022)</vt:lpstr>
      <vt:lpstr>NO2 (2022)</vt:lpstr>
      <vt:lpstr>Źródła zanieczyszczenia powietrza w województwie mazowieckim (2022)</vt:lpstr>
      <vt:lpstr>Prezentacja programu PowerPoint</vt:lpstr>
      <vt:lpstr>Program ochrony powietrza (POP) - art. 91 POŚ</vt:lpstr>
      <vt:lpstr>Plan działań krótkoterminowych (PDK) - art. 92 POŚ</vt:lpstr>
      <vt:lpstr>Programy ochrony powietrza w województwie mazowieckim</vt:lpstr>
      <vt:lpstr>Wykaz działań naprawczych</vt:lpstr>
      <vt:lpstr>Kontrola przestrzegania uchwały antysmogowej oraz zakazu spalania odpadów i pozostałości roślinnych</vt:lpstr>
      <vt:lpstr>Działania krótkoterminowe</vt:lpstr>
      <vt:lpstr>Prezentacja programu PowerPoint</vt:lpstr>
      <vt:lpstr>Sankcja za brak realizacji POP</vt:lpstr>
      <vt:lpstr>Uchwała antysmogowa</vt:lpstr>
      <vt:lpstr>Uchwała antysmogowa</vt:lpstr>
      <vt:lpstr>Uchwała antysmogowa  w województwie mazowieckim</vt:lpstr>
      <vt:lpstr>Uchwała antysmogowa (§ 2 i 3) - czego i kogo dotyczy? </vt:lpstr>
      <vt:lpstr>Uchwała antysmogowa (§ 4) - zakazy dotyczące paliw</vt:lpstr>
      <vt:lpstr> Nowe przepisy uchwały (§ 4a i 4b) - zakaz spalania węgla</vt:lpstr>
      <vt:lpstr>Uchwała antysmogowa (§ 5) - zasady eksploatacji instalacji</vt:lpstr>
      <vt:lpstr>Nowe przepisy uchwały (§ 6a i 6b) - nowo budowane budynki</vt:lpstr>
      <vt:lpstr>Uchwała antysmogowa (§ 10)  - etapy wejścia w życie</vt:lpstr>
      <vt:lpstr>Co w sądach piszczy? Skarga na uchwałę antysmogową</vt:lpstr>
      <vt:lpstr>Co w sądach piszczy? Skarga na PDK</vt:lpstr>
      <vt:lpstr>Eksploatacja a wprowadzanie do obrotu - paliwa stałe</vt:lpstr>
      <vt:lpstr>Sprzedaż paliw stałych - wymagania</vt:lpstr>
      <vt:lpstr>Odstąpienie od stosowania wymagań jakościowych</vt:lpstr>
      <vt:lpstr>Skutki odstąpienia od stosowania wymagań jakościowych</vt:lpstr>
      <vt:lpstr>Rodzaje kontroli</vt:lpstr>
      <vt:lpstr>Podstawa prawna</vt:lpstr>
      <vt:lpstr>Właściwość organu</vt:lpstr>
      <vt:lpstr>Upoważnienie pracowników</vt:lpstr>
      <vt:lpstr>Uprawnienia kontrolującego</vt:lpstr>
      <vt:lpstr>Obowiązki kontrolowanego</vt:lpstr>
      <vt:lpstr>Obowiązki kontrolowanego wynikające z uchwały antysmogowej</vt:lpstr>
      <vt:lpstr>Protokół z kontroli</vt:lpstr>
      <vt:lpstr>Wójt, burmistrz, prezydent miasta jako oskarżyciel publiczny</vt:lpstr>
      <vt:lpstr>Kontrola a czynności wyjaśniające</vt:lpstr>
      <vt:lpstr>Przesłuchanie podejrzanego</vt:lpstr>
      <vt:lpstr>Przesłuchanie podejrzanego</vt:lpstr>
      <vt:lpstr>Koszty badań laboratoryjnych</vt:lpstr>
      <vt:lpstr>Kontrola jako instrument edukacji</vt:lpstr>
      <vt:lpstr>Zakaz spalania odpadów</vt:lpstr>
      <vt:lpstr>Czym są odpady?</vt:lpstr>
      <vt:lpstr>Spalanie pozostałości roślinnych</vt:lpstr>
      <vt:lpstr>Obowiązki właścicieli nieruchomości - postępowanie z odpadami komunalnymi</vt:lpstr>
      <vt:lpstr>Wymierzanie grzywny w drodze mandatu karnego</vt:lpstr>
      <vt:lpstr>Sankcja za naruszenie uchwały antysmogowej</vt:lpstr>
      <vt:lpstr>Sankcja za naruszenie PDK i POP</vt:lpstr>
      <vt:lpstr>Spalanie odpadów – czyny zabronione</vt:lpstr>
      <vt:lpstr>Spalanie odpadów – czyny zabronione</vt:lpstr>
      <vt:lpstr>Spalanie odpadów - przepisy karne</vt:lpstr>
      <vt:lpstr>Spalanie odpadów jako przestępstwo</vt:lpstr>
      <vt:lpstr>Utrudnianie lub udaremnianie kontroli</vt:lpstr>
      <vt:lpstr>Fałszowanie tabliczki znamionowej</vt:lpstr>
      <vt:lpstr>Sprzedaż paliw stałych - sankcje</vt:lpstr>
      <vt:lpstr>Czyny zabronione dotyczące Centralnej Ewidencji Emisyjności Budynków</vt:lpstr>
      <vt:lpstr>Zbieg przepisów - wyższy mandat</vt:lpstr>
      <vt:lpstr>Recydywa</vt:lpstr>
      <vt:lpstr>Środki oddziaływania wychowawczego</vt:lpstr>
      <vt:lpstr>Środki oddziaływania wychowawczego – przesłanki zastosowania</vt:lpstr>
      <vt:lpstr>Wymiar kary - wykroczenia</vt:lpstr>
      <vt:lpstr>Okoliczności łagodzące</vt:lpstr>
      <vt:lpstr>Okoliczności obciążające</vt:lpstr>
      <vt:lpstr>Dodatkowe kompetencje wójta</vt:lpstr>
      <vt:lpstr>Subsydiarny charakter</vt:lpstr>
      <vt:lpstr>Negatywne oddziaływanie na środowisko</vt:lpstr>
      <vt:lpstr>Nowe orzecznictwo</vt:lpstr>
      <vt:lpstr>Prezentacja programu PowerPoint</vt:lpstr>
      <vt:lpstr>Prezentacja programu PowerPoint</vt:lpstr>
      <vt:lpstr>Przekazanie sprawy do WIOŚ</vt:lpstr>
      <vt:lpstr>Kompetencje WIOŚ</vt:lpstr>
      <vt:lpstr>Wybrane kompetencje starosty (prezydenta miasta)</vt:lpstr>
      <vt:lpstr>Cofnięcie i ograniczenie pozwolenia.</vt:lpstr>
      <vt:lpstr>Cofnięcie i ograniczenie pozwolenia.</vt:lpstr>
      <vt:lpstr>Zmiana w orzecznictwie sadów administracyjnych</vt:lpstr>
      <vt:lpstr>Zmiana w orzecznictwie sadów administracyjnych</vt:lpstr>
      <vt:lpstr>Wnioski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przestrzegania  zapisów uchwały antysmogowej</dc:title>
  <dc:creator>Miłosz Jakubowski</dc:creator>
  <cp:lastModifiedBy>Miłosz Jakubowski</cp:lastModifiedBy>
  <cp:revision>1</cp:revision>
  <dcterms:created xsi:type="dcterms:W3CDTF">2021-09-26T17:27:50Z</dcterms:created>
  <dcterms:modified xsi:type="dcterms:W3CDTF">2023-10-13T09:33:19Z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0x0101002B4ACD3430F896458640F024E44D7D4A</vt:lpwstr>
  </property>
  <property fmtid="{D5CDD505-2E9C-101B-9397-08002B2CF9AE}" pid="3" name="MediaServiceImageTags">
    <vt:lpwstr/>
  </property>
</Properties>
</file>