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A9D5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79F86-3397-4B6F-A704-67CC1BC29B47}" type="doc">
      <dgm:prSet loTypeId="urn:microsoft.com/office/officeart/2005/8/layout/vList2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pl-PL"/>
        </a:p>
      </dgm:t>
    </dgm:pt>
    <dgm:pt modelId="{4E59E65D-ADB1-4446-8206-7FEC0AED574D}">
      <dgm:prSet phldrT="[Tekst]"/>
      <dgm:spPr/>
      <dgm:t>
        <a:bodyPr/>
        <a:lstStyle/>
        <a:p>
          <a:pPr algn="ctr"/>
          <a:r>
            <a:rPr lang="pl-PL" dirty="0"/>
            <a:t>Edukacja ekologiczna</a:t>
          </a:r>
        </a:p>
      </dgm:t>
    </dgm:pt>
    <dgm:pt modelId="{1C280B84-9698-4173-8539-F98CC2960398}" type="parTrans" cxnId="{DFCC1FF3-E479-4EEF-8B0B-4E89A80B725A}">
      <dgm:prSet/>
      <dgm:spPr/>
      <dgm:t>
        <a:bodyPr/>
        <a:lstStyle/>
        <a:p>
          <a:endParaRPr lang="pl-PL"/>
        </a:p>
      </dgm:t>
    </dgm:pt>
    <dgm:pt modelId="{C417668B-F524-4EC8-969B-4189CE2A31FD}" type="sibTrans" cxnId="{DFCC1FF3-E479-4EEF-8B0B-4E89A80B725A}">
      <dgm:prSet/>
      <dgm:spPr/>
      <dgm:t>
        <a:bodyPr/>
        <a:lstStyle/>
        <a:p>
          <a:endParaRPr lang="pl-PL"/>
        </a:p>
      </dgm:t>
    </dgm:pt>
    <dgm:pt modelId="{7EF3D7A9-DDBE-4D27-9965-4F0904358202}">
      <dgm:prSet phldrT="[Tekst]"/>
      <dgm:spPr/>
      <dgm:t>
        <a:bodyPr/>
        <a:lstStyle/>
        <a:p>
          <a:pPr algn="ctr"/>
          <a:r>
            <a:rPr lang="pl-PL"/>
            <a:t>Kontrola przestrzegania przepisów</a:t>
          </a:r>
        </a:p>
      </dgm:t>
    </dgm:pt>
    <dgm:pt modelId="{499F691F-55C6-4381-A8E7-0F9322D9DB2F}" type="parTrans" cxnId="{9261799D-5F7B-4755-A8F2-2BA786913A1D}">
      <dgm:prSet/>
      <dgm:spPr/>
      <dgm:t>
        <a:bodyPr/>
        <a:lstStyle/>
        <a:p>
          <a:endParaRPr lang="pl-PL"/>
        </a:p>
      </dgm:t>
    </dgm:pt>
    <dgm:pt modelId="{9F3E671B-522B-45EB-B341-3C2A613A1511}" type="sibTrans" cxnId="{9261799D-5F7B-4755-A8F2-2BA786913A1D}">
      <dgm:prSet/>
      <dgm:spPr/>
      <dgm:t>
        <a:bodyPr/>
        <a:lstStyle/>
        <a:p>
          <a:endParaRPr lang="pl-PL"/>
        </a:p>
      </dgm:t>
    </dgm:pt>
    <dgm:pt modelId="{D4B9DD98-C72C-4A50-865C-37E4A25DE58C}" type="pres">
      <dgm:prSet presAssocID="{F9979F86-3397-4B6F-A704-67CC1BC29B47}" presName="linear" presStyleCnt="0">
        <dgm:presLayoutVars>
          <dgm:animLvl val="lvl"/>
          <dgm:resizeHandles val="exact"/>
        </dgm:presLayoutVars>
      </dgm:prSet>
      <dgm:spPr/>
    </dgm:pt>
    <dgm:pt modelId="{41A3C8F4-B550-4CB1-9F2E-E45159F1B173}" type="pres">
      <dgm:prSet presAssocID="{4E59E65D-ADB1-4446-8206-7FEC0AED574D}" presName="parentText" presStyleLbl="node1" presStyleIdx="0" presStyleCnt="2" custLinFactY="-18028" custLinFactNeighborY="-100000">
        <dgm:presLayoutVars>
          <dgm:chMax val="0"/>
          <dgm:bulletEnabled val="1"/>
        </dgm:presLayoutVars>
      </dgm:prSet>
      <dgm:spPr/>
    </dgm:pt>
    <dgm:pt modelId="{8B1B0E1C-EC85-4680-A180-2DF822600982}" type="pres">
      <dgm:prSet presAssocID="{C417668B-F524-4EC8-969B-4189CE2A31FD}" presName="spacer" presStyleCnt="0"/>
      <dgm:spPr/>
    </dgm:pt>
    <dgm:pt modelId="{D25B12FF-4CF9-47A1-A855-40103F9D24BF}" type="pres">
      <dgm:prSet presAssocID="{7EF3D7A9-DDBE-4D27-9965-4F0904358202}" presName="parentText" presStyleLbl="node1" presStyleIdx="1" presStyleCnt="2" custLinFactY="10071" custLinFactNeighborY="100000">
        <dgm:presLayoutVars>
          <dgm:chMax val="0"/>
          <dgm:bulletEnabled val="1"/>
        </dgm:presLayoutVars>
      </dgm:prSet>
      <dgm:spPr/>
    </dgm:pt>
  </dgm:ptLst>
  <dgm:cxnLst>
    <dgm:cxn modelId="{B415517E-EF33-40D8-AF4D-6B3DE68513BE}" type="presOf" srcId="{7EF3D7A9-DDBE-4D27-9965-4F0904358202}" destId="{D25B12FF-4CF9-47A1-A855-40103F9D24BF}" srcOrd="0" destOrd="0" presId="urn:microsoft.com/office/officeart/2005/8/layout/vList2"/>
    <dgm:cxn modelId="{9261799D-5F7B-4755-A8F2-2BA786913A1D}" srcId="{F9979F86-3397-4B6F-A704-67CC1BC29B47}" destId="{7EF3D7A9-DDBE-4D27-9965-4F0904358202}" srcOrd="1" destOrd="0" parTransId="{499F691F-55C6-4381-A8E7-0F9322D9DB2F}" sibTransId="{9F3E671B-522B-45EB-B341-3C2A613A1511}"/>
    <dgm:cxn modelId="{3BC016DE-7381-4E6C-8718-0ACDA84A0CF6}" type="presOf" srcId="{F9979F86-3397-4B6F-A704-67CC1BC29B47}" destId="{D4B9DD98-C72C-4A50-865C-37E4A25DE58C}" srcOrd="0" destOrd="0" presId="urn:microsoft.com/office/officeart/2005/8/layout/vList2"/>
    <dgm:cxn modelId="{19C76DE3-8001-4A7C-AC15-4942FFB35E0C}" type="presOf" srcId="{4E59E65D-ADB1-4446-8206-7FEC0AED574D}" destId="{41A3C8F4-B550-4CB1-9F2E-E45159F1B173}" srcOrd="0" destOrd="0" presId="urn:microsoft.com/office/officeart/2005/8/layout/vList2"/>
    <dgm:cxn modelId="{DFCC1FF3-E479-4EEF-8B0B-4E89A80B725A}" srcId="{F9979F86-3397-4B6F-A704-67CC1BC29B47}" destId="{4E59E65D-ADB1-4446-8206-7FEC0AED574D}" srcOrd="0" destOrd="0" parTransId="{1C280B84-9698-4173-8539-F98CC2960398}" sibTransId="{C417668B-F524-4EC8-969B-4189CE2A31FD}"/>
    <dgm:cxn modelId="{CE49F7A3-6A1D-4D9B-BF29-B33261E82A00}" type="presParOf" srcId="{D4B9DD98-C72C-4A50-865C-37E4A25DE58C}" destId="{41A3C8F4-B550-4CB1-9F2E-E45159F1B173}" srcOrd="0" destOrd="0" presId="urn:microsoft.com/office/officeart/2005/8/layout/vList2"/>
    <dgm:cxn modelId="{7F26C480-BDAA-4DBA-B80E-AB4F11E76271}" type="presParOf" srcId="{D4B9DD98-C72C-4A50-865C-37E4A25DE58C}" destId="{8B1B0E1C-EC85-4680-A180-2DF822600982}" srcOrd="1" destOrd="0" presId="urn:microsoft.com/office/officeart/2005/8/layout/vList2"/>
    <dgm:cxn modelId="{08D5EA13-D410-4904-B3FA-46D35C3C869F}" type="presParOf" srcId="{D4B9DD98-C72C-4A50-865C-37E4A25DE58C}" destId="{D25B12FF-4CF9-47A1-A855-40103F9D24B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65A9D-54EA-4F7E-8082-8E56473157C0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4D3D5113-9573-44D1-81EF-415FA90C1901}">
      <dgm:prSet phldrT="[Tekst]" custT="1"/>
      <dgm:spPr/>
      <dgm:t>
        <a:bodyPr/>
        <a:lstStyle/>
        <a:p>
          <a:pPr algn="ctr">
            <a:spcAft>
              <a:spcPts val="600"/>
            </a:spcAft>
          </a:pPr>
          <a:r>
            <a:rPr lang="pl-PL" sz="3600" dirty="0"/>
            <a:t>Ograniczenie niskiej emisji</a:t>
          </a:r>
        </a:p>
        <a:p>
          <a:pPr algn="ctr">
            <a:spcAft>
              <a:spcPts val="600"/>
            </a:spcAft>
          </a:pPr>
          <a:r>
            <a:rPr lang="pl-PL" sz="2000" dirty="0"/>
            <a:t>(inwentaryzacja</a:t>
          </a:r>
          <a:br>
            <a:rPr lang="pl-PL" sz="2000" dirty="0"/>
          </a:br>
          <a:r>
            <a:rPr lang="pl-PL" sz="2000" dirty="0"/>
            <a:t>+wymiana kotłów)</a:t>
          </a:r>
        </a:p>
      </dgm:t>
    </dgm:pt>
    <dgm:pt modelId="{4B7304C3-62E8-4584-8163-840DD1FD9F3F}" type="parTrans" cxnId="{9CB6649B-4BD6-4D06-871A-ACA43C0E2962}">
      <dgm:prSet/>
      <dgm:spPr/>
      <dgm:t>
        <a:bodyPr/>
        <a:lstStyle/>
        <a:p>
          <a:endParaRPr lang="pl-PL"/>
        </a:p>
      </dgm:t>
    </dgm:pt>
    <dgm:pt modelId="{F58E5839-0152-4A1C-A762-AF0861684A1B}" type="sibTrans" cxnId="{9CB6649B-4BD6-4D06-871A-ACA43C0E2962}">
      <dgm:prSet/>
      <dgm:spPr/>
      <dgm:t>
        <a:bodyPr/>
        <a:lstStyle/>
        <a:p>
          <a:endParaRPr lang="pl-PL"/>
        </a:p>
      </dgm:t>
    </dgm:pt>
    <dgm:pt modelId="{1D6DBA21-FD49-4C98-B91E-5D14848FA59A}">
      <dgm:prSet phldrT="[Tekst]" custT="1"/>
      <dgm:spPr/>
      <dgm:t>
        <a:bodyPr/>
        <a:lstStyle/>
        <a:p>
          <a:pPr algn="ctr" rtl="0"/>
          <a:r>
            <a:rPr lang="pl-PL" sz="2400" dirty="0"/>
            <a:t>Czyszczenie ulic</a:t>
          </a:r>
          <a:r>
            <a:rPr lang="pl-PL" sz="2400" dirty="0">
              <a:latin typeface="Arial" panose="020B0604020202020204"/>
            </a:rPr>
            <a:t> </a:t>
          </a:r>
          <a:br>
            <a:rPr lang="pl-PL" sz="2400" dirty="0">
              <a:latin typeface="Arial" panose="020B0604020202020204"/>
            </a:rPr>
          </a:br>
          <a:r>
            <a:rPr lang="pl-PL" sz="2400" dirty="0"/>
            <a:t>i zakaz</a:t>
          </a:r>
          <a:r>
            <a:rPr lang="pl-PL" sz="2400" dirty="0">
              <a:latin typeface="Arial" panose="020B0604020202020204"/>
            </a:rPr>
            <a:t> </a:t>
          </a:r>
          <a:r>
            <a:rPr lang="pl-PL" sz="2400" dirty="0"/>
            <a:t> używania dmuchaw</a:t>
          </a:r>
          <a:endParaRPr lang="pl-PL" sz="2400" dirty="0">
            <a:latin typeface="Arial" panose="020B0604020202020204"/>
          </a:endParaRPr>
        </a:p>
      </dgm:t>
    </dgm:pt>
    <dgm:pt modelId="{1F301F8C-179C-4521-A31A-E7089F518AB9}" type="parTrans" cxnId="{9A4F94CD-0FA7-4702-834B-23C85A1E650B}">
      <dgm:prSet/>
      <dgm:spPr/>
      <dgm:t>
        <a:bodyPr/>
        <a:lstStyle/>
        <a:p>
          <a:endParaRPr lang="pl-PL"/>
        </a:p>
      </dgm:t>
    </dgm:pt>
    <dgm:pt modelId="{25A8865A-1003-4578-88BA-D3BBA74BC4F7}" type="sibTrans" cxnId="{9A4F94CD-0FA7-4702-834B-23C85A1E650B}">
      <dgm:prSet/>
      <dgm:spPr/>
      <dgm:t>
        <a:bodyPr/>
        <a:lstStyle/>
        <a:p>
          <a:endParaRPr lang="pl-PL"/>
        </a:p>
      </dgm:t>
    </dgm:pt>
    <dgm:pt modelId="{86EC6CAB-E9BF-4AE7-A613-7CEABEDBF674}" type="pres">
      <dgm:prSet presAssocID="{84D65A9D-54EA-4F7E-8082-8E56473157C0}" presName="linear" presStyleCnt="0">
        <dgm:presLayoutVars>
          <dgm:animLvl val="lvl"/>
          <dgm:resizeHandles val="exact"/>
        </dgm:presLayoutVars>
      </dgm:prSet>
      <dgm:spPr/>
    </dgm:pt>
    <dgm:pt modelId="{48D16447-4A95-4520-A592-128D7D6B12EB}" type="pres">
      <dgm:prSet presAssocID="{4D3D5113-9573-44D1-81EF-415FA90C1901}" presName="parentText" presStyleLbl="node1" presStyleIdx="0" presStyleCnt="2" custScaleY="240900">
        <dgm:presLayoutVars>
          <dgm:chMax val="0"/>
          <dgm:bulletEnabled val="1"/>
        </dgm:presLayoutVars>
      </dgm:prSet>
      <dgm:spPr/>
    </dgm:pt>
    <dgm:pt modelId="{C2990C51-578D-4FE9-A5DB-3EFC71CC6666}" type="pres">
      <dgm:prSet presAssocID="{F58E5839-0152-4A1C-A762-AF0861684A1B}" presName="spacer" presStyleCnt="0"/>
      <dgm:spPr/>
    </dgm:pt>
    <dgm:pt modelId="{DACDB6BD-5A23-423E-86F1-48588AF9F47A}" type="pres">
      <dgm:prSet presAssocID="{1D6DBA21-FD49-4C98-B91E-5D14848FA59A}" presName="parentText" presStyleLbl="node1" presStyleIdx="1" presStyleCnt="2" custScaleY="134688">
        <dgm:presLayoutVars>
          <dgm:chMax val="0"/>
          <dgm:bulletEnabled val="1"/>
        </dgm:presLayoutVars>
      </dgm:prSet>
      <dgm:spPr/>
    </dgm:pt>
  </dgm:ptLst>
  <dgm:cxnLst>
    <dgm:cxn modelId="{DE0A121A-491A-414F-A33B-5C129A7AA36D}" type="presOf" srcId="{84D65A9D-54EA-4F7E-8082-8E56473157C0}" destId="{86EC6CAB-E9BF-4AE7-A613-7CEABEDBF674}" srcOrd="0" destOrd="0" presId="urn:microsoft.com/office/officeart/2005/8/layout/vList2"/>
    <dgm:cxn modelId="{8C4EB720-D8EE-4664-B5BD-B23868F084AB}" type="presOf" srcId="{4D3D5113-9573-44D1-81EF-415FA90C1901}" destId="{48D16447-4A95-4520-A592-128D7D6B12EB}" srcOrd="0" destOrd="0" presId="urn:microsoft.com/office/officeart/2005/8/layout/vList2"/>
    <dgm:cxn modelId="{9CB6649B-4BD6-4D06-871A-ACA43C0E2962}" srcId="{84D65A9D-54EA-4F7E-8082-8E56473157C0}" destId="{4D3D5113-9573-44D1-81EF-415FA90C1901}" srcOrd="0" destOrd="0" parTransId="{4B7304C3-62E8-4584-8163-840DD1FD9F3F}" sibTransId="{F58E5839-0152-4A1C-A762-AF0861684A1B}"/>
    <dgm:cxn modelId="{50D5B2A7-019E-4B89-9822-425886322FE2}" type="presOf" srcId="{1D6DBA21-FD49-4C98-B91E-5D14848FA59A}" destId="{DACDB6BD-5A23-423E-86F1-48588AF9F47A}" srcOrd="0" destOrd="0" presId="urn:microsoft.com/office/officeart/2005/8/layout/vList2"/>
    <dgm:cxn modelId="{9A4F94CD-0FA7-4702-834B-23C85A1E650B}" srcId="{84D65A9D-54EA-4F7E-8082-8E56473157C0}" destId="{1D6DBA21-FD49-4C98-B91E-5D14848FA59A}" srcOrd="1" destOrd="0" parTransId="{1F301F8C-179C-4521-A31A-E7089F518AB9}" sibTransId="{25A8865A-1003-4578-88BA-D3BBA74BC4F7}"/>
    <dgm:cxn modelId="{B1E8D048-B1B4-4A0E-BF74-46256D73BA64}" type="presParOf" srcId="{86EC6CAB-E9BF-4AE7-A613-7CEABEDBF674}" destId="{48D16447-4A95-4520-A592-128D7D6B12EB}" srcOrd="0" destOrd="0" presId="urn:microsoft.com/office/officeart/2005/8/layout/vList2"/>
    <dgm:cxn modelId="{17FCFF1F-76FC-4847-9B6F-93002C8ED0AA}" type="presParOf" srcId="{86EC6CAB-E9BF-4AE7-A613-7CEABEDBF674}" destId="{C2990C51-578D-4FE9-A5DB-3EFC71CC6666}" srcOrd="1" destOrd="0" presId="urn:microsoft.com/office/officeart/2005/8/layout/vList2"/>
    <dgm:cxn modelId="{C5357F5F-CFAF-4B41-A64E-F735F6B1CFB1}" type="presParOf" srcId="{86EC6CAB-E9BF-4AE7-A613-7CEABEDBF674}" destId="{DACDB6BD-5A23-423E-86F1-48588AF9F47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56450B-E2C1-4A45-B672-C021DB9BB30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442E0CB-CAAF-48D7-A6D1-35D49912A40D}">
      <dgm:prSet phldrT="[Tekst]" custT="1"/>
      <dgm:spPr/>
      <dgm:t>
        <a:bodyPr/>
        <a:lstStyle/>
        <a:p>
          <a:r>
            <a:rPr lang="pl-PL" sz="1400" dirty="0"/>
            <a:t>2017 r.</a:t>
          </a:r>
        </a:p>
      </dgm:t>
    </dgm:pt>
    <dgm:pt modelId="{8565014B-5F47-4411-A8FC-17C65121CA0D}" type="parTrans" cxnId="{7BBA0E78-C1C1-47A2-8DFB-C7F1F944AA93}">
      <dgm:prSet/>
      <dgm:spPr/>
      <dgm:t>
        <a:bodyPr/>
        <a:lstStyle/>
        <a:p>
          <a:endParaRPr lang="pl-PL" sz="1400"/>
        </a:p>
      </dgm:t>
    </dgm:pt>
    <dgm:pt modelId="{D112920C-F428-4C97-A8CD-37851F505A8D}" type="sibTrans" cxnId="{7BBA0E78-C1C1-47A2-8DFB-C7F1F944AA93}">
      <dgm:prSet/>
      <dgm:spPr/>
      <dgm:t>
        <a:bodyPr/>
        <a:lstStyle/>
        <a:p>
          <a:endParaRPr lang="pl-PL" sz="1400"/>
        </a:p>
      </dgm:t>
    </dgm:pt>
    <dgm:pt modelId="{780CF1CF-37D6-4809-A2A9-B248B56876CC}">
      <dgm:prSet custT="1"/>
      <dgm:spPr/>
      <dgm:t>
        <a:bodyPr/>
        <a:lstStyle/>
        <a:p>
          <a:r>
            <a:rPr lang="pl-PL" sz="1400" dirty="0"/>
            <a:t>2018 r.</a:t>
          </a:r>
        </a:p>
      </dgm:t>
    </dgm:pt>
    <dgm:pt modelId="{641B9681-9B7F-422A-B611-CA9D51B3B01C}" type="parTrans" cxnId="{69B70761-7522-4882-8F07-1B604A2E3976}">
      <dgm:prSet/>
      <dgm:spPr/>
      <dgm:t>
        <a:bodyPr/>
        <a:lstStyle/>
        <a:p>
          <a:endParaRPr lang="pl-PL" sz="1400"/>
        </a:p>
      </dgm:t>
    </dgm:pt>
    <dgm:pt modelId="{4238ADEC-6823-4597-A0A4-B0CC11EB305E}" type="sibTrans" cxnId="{69B70761-7522-4882-8F07-1B604A2E3976}">
      <dgm:prSet/>
      <dgm:spPr/>
      <dgm:t>
        <a:bodyPr/>
        <a:lstStyle/>
        <a:p>
          <a:endParaRPr lang="pl-PL" sz="1400"/>
        </a:p>
      </dgm:t>
    </dgm:pt>
    <dgm:pt modelId="{8F92DEC6-C5E5-4B94-9DBF-0B82288984DC}">
      <dgm:prSet custT="1"/>
      <dgm:spPr/>
      <dgm:t>
        <a:bodyPr/>
        <a:lstStyle/>
        <a:p>
          <a:r>
            <a:rPr lang="pl-PL" sz="1400" dirty="0"/>
            <a:t>2023 r.</a:t>
          </a:r>
        </a:p>
      </dgm:t>
    </dgm:pt>
    <dgm:pt modelId="{73106EA3-126A-4E1D-916C-222D03C12154}" type="parTrans" cxnId="{9046B3FF-00C1-439E-B6D1-DBB007639E7A}">
      <dgm:prSet/>
      <dgm:spPr/>
      <dgm:t>
        <a:bodyPr/>
        <a:lstStyle/>
        <a:p>
          <a:endParaRPr lang="pl-PL" sz="1400"/>
        </a:p>
      </dgm:t>
    </dgm:pt>
    <dgm:pt modelId="{6E81C739-3264-478D-9D64-0AA48BD6E86A}" type="sibTrans" cxnId="{9046B3FF-00C1-439E-B6D1-DBB007639E7A}">
      <dgm:prSet/>
      <dgm:spPr/>
      <dgm:t>
        <a:bodyPr/>
        <a:lstStyle/>
        <a:p>
          <a:endParaRPr lang="pl-PL" sz="1400"/>
        </a:p>
      </dgm:t>
    </dgm:pt>
    <dgm:pt modelId="{69CA6D6E-AC19-4518-8072-1298185ABB24}">
      <dgm:prSet custT="1"/>
      <dgm:spPr/>
      <dgm:t>
        <a:bodyPr/>
        <a:lstStyle/>
        <a:p>
          <a:r>
            <a:rPr lang="pl-PL" sz="1400" dirty="0"/>
            <a:t>2028 r.</a:t>
          </a:r>
        </a:p>
      </dgm:t>
    </dgm:pt>
    <dgm:pt modelId="{9A9241F8-B509-4059-8A04-E2AC8A08B8A0}" type="parTrans" cxnId="{3A7FC7F2-5363-459A-877A-2E9F5258AC2A}">
      <dgm:prSet/>
      <dgm:spPr/>
      <dgm:t>
        <a:bodyPr/>
        <a:lstStyle/>
        <a:p>
          <a:endParaRPr lang="pl-PL" sz="1400"/>
        </a:p>
      </dgm:t>
    </dgm:pt>
    <dgm:pt modelId="{E73F385A-3AD7-4232-B3CF-0A28B66EC691}" type="sibTrans" cxnId="{3A7FC7F2-5363-459A-877A-2E9F5258AC2A}">
      <dgm:prSet/>
      <dgm:spPr/>
      <dgm:t>
        <a:bodyPr/>
        <a:lstStyle/>
        <a:p>
          <a:endParaRPr lang="pl-PL" sz="1400"/>
        </a:p>
      </dgm:t>
    </dgm:pt>
    <dgm:pt modelId="{58A50DBA-3D15-4D38-940B-74CDE15BF3A3}">
      <dgm:prSet custT="1"/>
      <dgm:spPr/>
      <dgm:t>
        <a:bodyPr/>
        <a:lstStyle/>
        <a:p>
          <a:endParaRPr lang="pl-PL" sz="1400" dirty="0"/>
        </a:p>
      </dgm:t>
    </dgm:pt>
    <dgm:pt modelId="{2508EF18-D57B-4B27-94A0-14F0B6C4B67E}" type="parTrans" cxnId="{50AB6F85-AF15-4222-AB61-1BF5C86EAE41}">
      <dgm:prSet/>
      <dgm:spPr/>
      <dgm:t>
        <a:bodyPr/>
        <a:lstStyle/>
        <a:p>
          <a:endParaRPr lang="pl-PL" sz="1400"/>
        </a:p>
      </dgm:t>
    </dgm:pt>
    <dgm:pt modelId="{2D7A6C15-35B2-467D-936D-3BEF256C2D52}" type="sibTrans" cxnId="{50AB6F85-AF15-4222-AB61-1BF5C86EAE41}">
      <dgm:prSet/>
      <dgm:spPr/>
      <dgm:t>
        <a:bodyPr/>
        <a:lstStyle/>
        <a:p>
          <a:endParaRPr lang="pl-PL" sz="1400"/>
        </a:p>
      </dgm:t>
    </dgm:pt>
    <dgm:pt modelId="{F02CCB6F-33C5-4748-92EB-B92BF3261881}">
      <dgm:prSet custT="1"/>
      <dgm:spPr/>
      <dgm:t>
        <a:bodyPr/>
        <a:lstStyle/>
        <a:p>
          <a:endParaRPr lang="pl-PL" sz="1400" dirty="0"/>
        </a:p>
      </dgm:t>
    </dgm:pt>
    <dgm:pt modelId="{3D28DD4E-729B-4EA0-8E0A-D2E2ED5ADEE3}" type="parTrans" cxnId="{DCDA7B46-3C74-47A8-A49F-BE2803AEA06F}">
      <dgm:prSet/>
      <dgm:spPr/>
      <dgm:t>
        <a:bodyPr/>
        <a:lstStyle/>
        <a:p>
          <a:endParaRPr lang="pl-PL" sz="1400"/>
        </a:p>
      </dgm:t>
    </dgm:pt>
    <dgm:pt modelId="{78F5CE06-D4E3-45B2-ACFD-BA7CB78FCB58}" type="sibTrans" cxnId="{DCDA7B46-3C74-47A8-A49F-BE2803AEA06F}">
      <dgm:prSet/>
      <dgm:spPr/>
      <dgm:t>
        <a:bodyPr/>
        <a:lstStyle/>
        <a:p>
          <a:endParaRPr lang="pl-PL" sz="1400"/>
        </a:p>
      </dgm:t>
    </dgm:pt>
    <dgm:pt modelId="{163AED67-DBA3-4419-8C5A-00F4C5B5E406}">
      <dgm:prSet custT="1"/>
      <dgm:spPr/>
      <dgm:t>
        <a:bodyPr/>
        <a:lstStyle/>
        <a:p>
          <a:endParaRPr lang="pl-PL" sz="1400" dirty="0"/>
        </a:p>
      </dgm:t>
    </dgm:pt>
    <dgm:pt modelId="{25C382C2-C3C4-404D-B6F1-B036A8D58F5C}" type="parTrans" cxnId="{D408DE5D-6AE8-450F-B729-B42127FE6C0D}">
      <dgm:prSet/>
      <dgm:spPr/>
      <dgm:t>
        <a:bodyPr/>
        <a:lstStyle/>
        <a:p>
          <a:endParaRPr lang="pl-PL" sz="1400"/>
        </a:p>
      </dgm:t>
    </dgm:pt>
    <dgm:pt modelId="{7E44EB69-9F27-4474-8260-65E18F5C6F42}" type="sibTrans" cxnId="{D408DE5D-6AE8-450F-B729-B42127FE6C0D}">
      <dgm:prSet/>
      <dgm:spPr/>
      <dgm:t>
        <a:bodyPr/>
        <a:lstStyle/>
        <a:p>
          <a:endParaRPr lang="pl-PL" sz="1400"/>
        </a:p>
      </dgm:t>
    </dgm:pt>
    <dgm:pt modelId="{339628E8-3183-4479-8457-A0DD5E020742}">
      <dgm:prSet custT="1"/>
      <dgm:spPr/>
      <dgm:t>
        <a:bodyPr/>
        <a:lstStyle/>
        <a:p>
          <a:endParaRPr lang="pl-PL" sz="1400" dirty="0"/>
        </a:p>
      </dgm:t>
    </dgm:pt>
    <dgm:pt modelId="{3EEB9E86-43FD-43B2-843F-AFF345E9E29B}" type="parTrans" cxnId="{0006FF5A-8D64-4A7F-A67F-8A48F692A965}">
      <dgm:prSet/>
      <dgm:spPr/>
      <dgm:t>
        <a:bodyPr/>
        <a:lstStyle/>
        <a:p>
          <a:endParaRPr lang="pl-PL" sz="1400"/>
        </a:p>
      </dgm:t>
    </dgm:pt>
    <dgm:pt modelId="{585B9C69-3FD2-4F59-AA47-E72B988CBEF0}" type="sibTrans" cxnId="{0006FF5A-8D64-4A7F-A67F-8A48F692A965}">
      <dgm:prSet/>
      <dgm:spPr/>
      <dgm:t>
        <a:bodyPr/>
        <a:lstStyle/>
        <a:p>
          <a:endParaRPr lang="pl-PL" sz="1400"/>
        </a:p>
      </dgm:t>
    </dgm:pt>
    <dgm:pt modelId="{6BA7E7E7-52D8-473C-8954-EDBEC29F5064}">
      <dgm:prSet custT="1"/>
      <dgm:spPr/>
      <dgm:t>
        <a:bodyPr/>
        <a:lstStyle/>
        <a:p>
          <a:endParaRPr lang="pl-PL" sz="1400" dirty="0"/>
        </a:p>
      </dgm:t>
    </dgm:pt>
    <dgm:pt modelId="{38287DD4-BEE3-46B8-87DB-DC4AEFD6FF63}" type="parTrans" cxnId="{4710F1B2-002D-4E10-8FF4-A7A85440F38F}">
      <dgm:prSet/>
      <dgm:spPr/>
      <dgm:t>
        <a:bodyPr/>
        <a:lstStyle/>
        <a:p>
          <a:endParaRPr lang="pl-PL" sz="1400"/>
        </a:p>
      </dgm:t>
    </dgm:pt>
    <dgm:pt modelId="{F777D239-79D1-4B72-B41F-2C48122C7AC5}" type="sibTrans" cxnId="{4710F1B2-002D-4E10-8FF4-A7A85440F38F}">
      <dgm:prSet/>
      <dgm:spPr/>
      <dgm:t>
        <a:bodyPr/>
        <a:lstStyle/>
        <a:p>
          <a:endParaRPr lang="pl-PL" sz="1400"/>
        </a:p>
      </dgm:t>
    </dgm:pt>
    <dgm:pt modelId="{06FA5043-CE7D-475A-BDC9-1C1C2E2C66C3}">
      <dgm:prSet custT="1"/>
      <dgm:spPr/>
      <dgm:t>
        <a:bodyPr/>
        <a:lstStyle/>
        <a:p>
          <a:endParaRPr lang="pl-PL" sz="1400" dirty="0"/>
        </a:p>
      </dgm:t>
    </dgm:pt>
    <dgm:pt modelId="{622D3B3E-BF06-431A-9765-FFA7AB8182AD}" type="parTrans" cxnId="{44187677-EA3B-4EC3-9446-5A2F7CB0048C}">
      <dgm:prSet/>
      <dgm:spPr/>
      <dgm:t>
        <a:bodyPr/>
        <a:lstStyle/>
        <a:p>
          <a:endParaRPr lang="pl-PL" sz="1400"/>
        </a:p>
      </dgm:t>
    </dgm:pt>
    <dgm:pt modelId="{FC0B764D-6699-41AF-B47B-51256C8F14BA}" type="sibTrans" cxnId="{44187677-EA3B-4EC3-9446-5A2F7CB0048C}">
      <dgm:prSet/>
      <dgm:spPr/>
      <dgm:t>
        <a:bodyPr/>
        <a:lstStyle/>
        <a:p>
          <a:endParaRPr lang="pl-PL" sz="1400"/>
        </a:p>
      </dgm:t>
    </dgm:pt>
    <dgm:pt modelId="{08C55BE6-FCBF-46C0-8A85-D5E1747551F9}">
      <dgm:prSet custT="1"/>
      <dgm:spPr/>
      <dgm:t>
        <a:bodyPr/>
        <a:lstStyle/>
        <a:p>
          <a:endParaRPr lang="pl-PL" sz="1400" dirty="0"/>
        </a:p>
      </dgm:t>
    </dgm:pt>
    <dgm:pt modelId="{CE955A2B-87B7-419C-9058-A93F2F83E7C9}" type="parTrans" cxnId="{F3C08914-DC0B-43A6-8D22-C789968D9853}">
      <dgm:prSet/>
      <dgm:spPr/>
      <dgm:t>
        <a:bodyPr/>
        <a:lstStyle/>
        <a:p>
          <a:endParaRPr lang="pl-PL" sz="1400"/>
        </a:p>
      </dgm:t>
    </dgm:pt>
    <dgm:pt modelId="{D91AD1C6-400A-47D1-A58D-FC3648C3E3CD}" type="sibTrans" cxnId="{F3C08914-DC0B-43A6-8D22-C789968D9853}">
      <dgm:prSet/>
      <dgm:spPr/>
      <dgm:t>
        <a:bodyPr/>
        <a:lstStyle/>
        <a:p>
          <a:endParaRPr lang="pl-PL" sz="1400"/>
        </a:p>
      </dgm:t>
    </dgm:pt>
    <dgm:pt modelId="{039CC78D-0749-44FB-A84A-DABBCC8DAA94}">
      <dgm:prSet custT="1"/>
      <dgm:spPr/>
      <dgm:t>
        <a:bodyPr/>
        <a:lstStyle/>
        <a:p>
          <a:endParaRPr lang="pl-PL" sz="1400" dirty="0"/>
        </a:p>
      </dgm:t>
    </dgm:pt>
    <dgm:pt modelId="{FF104DBE-2CDC-4556-90DD-B74D584AD089}" type="parTrans" cxnId="{E16B737C-3818-4371-8DC9-4767B30D8A14}">
      <dgm:prSet/>
      <dgm:spPr/>
      <dgm:t>
        <a:bodyPr/>
        <a:lstStyle/>
        <a:p>
          <a:endParaRPr lang="pl-PL"/>
        </a:p>
      </dgm:t>
    </dgm:pt>
    <dgm:pt modelId="{0BF180FA-7CD0-4272-BB3F-3F11382CDFDD}" type="sibTrans" cxnId="{E16B737C-3818-4371-8DC9-4767B30D8A14}">
      <dgm:prSet/>
      <dgm:spPr/>
      <dgm:t>
        <a:bodyPr/>
        <a:lstStyle/>
        <a:p>
          <a:endParaRPr lang="pl-PL"/>
        </a:p>
      </dgm:t>
    </dgm:pt>
    <dgm:pt modelId="{90E79BFE-4CE5-49E0-8B0B-A497E0F36C21}" type="pres">
      <dgm:prSet presAssocID="{F556450B-E2C1-4A45-B672-C021DB9BB30C}" presName="Name0" presStyleCnt="0">
        <dgm:presLayoutVars>
          <dgm:dir/>
          <dgm:animLvl val="lvl"/>
          <dgm:resizeHandles val="exact"/>
        </dgm:presLayoutVars>
      </dgm:prSet>
      <dgm:spPr/>
    </dgm:pt>
    <dgm:pt modelId="{1F8FC565-9F63-48AA-8130-B64AA1EF29C1}" type="pres">
      <dgm:prSet presAssocID="{7442E0CB-CAAF-48D7-A6D1-35D49912A40D}" presName="parTxOnly" presStyleLbl="node1" presStyleIdx="0" presStyleCnt="12">
        <dgm:presLayoutVars>
          <dgm:chMax val="0"/>
          <dgm:chPref val="0"/>
          <dgm:bulletEnabled val="1"/>
        </dgm:presLayoutVars>
      </dgm:prSet>
      <dgm:spPr/>
    </dgm:pt>
    <dgm:pt modelId="{7CE57A73-7496-4164-9253-0CCDB13870B3}" type="pres">
      <dgm:prSet presAssocID="{D112920C-F428-4C97-A8CD-37851F505A8D}" presName="parTxOnlySpace" presStyleCnt="0"/>
      <dgm:spPr/>
    </dgm:pt>
    <dgm:pt modelId="{51AF9181-9C36-4766-BFBB-B9862D3F5E5C}" type="pres">
      <dgm:prSet presAssocID="{780CF1CF-37D6-4809-A2A9-B248B56876CC}" presName="parTxOnly" presStyleLbl="node1" presStyleIdx="1" presStyleCnt="12">
        <dgm:presLayoutVars>
          <dgm:chMax val="0"/>
          <dgm:chPref val="0"/>
          <dgm:bulletEnabled val="1"/>
        </dgm:presLayoutVars>
      </dgm:prSet>
      <dgm:spPr/>
    </dgm:pt>
    <dgm:pt modelId="{A440D8D4-C834-40F9-853C-AD8B12AC0793}" type="pres">
      <dgm:prSet presAssocID="{4238ADEC-6823-4597-A0A4-B0CC11EB305E}" presName="parTxOnlySpace" presStyleCnt="0"/>
      <dgm:spPr/>
    </dgm:pt>
    <dgm:pt modelId="{DF90A76B-4844-4E9C-9B59-D8BBD56C3BE7}" type="pres">
      <dgm:prSet presAssocID="{6BA7E7E7-52D8-473C-8954-EDBEC29F5064}" presName="parTxOnly" presStyleLbl="node1" presStyleIdx="2" presStyleCnt="12" custScaleX="39747">
        <dgm:presLayoutVars>
          <dgm:chMax val="0"/>
          <dgm:chPref val="0"/>
          <dgm:bulletEnabled val="1"/>
        </dgm:presLayoutVars>
      </dgm:prSet>
      <dgm:spPr/>
    </dgm:pt>
    <dgm:pt modelId="{D0716964-9E7A-4C32-B126-E81EF664975D}" type="pres">
      <dgm:prSet presAssocID="{F777D239-79D1-4B72-B41F-2C48122C7AC5}" presName="parTxOnlySpace" presStyleCnt="0"/>
      <dgm:spPr/>
    </dgm:pt>
    <dgm:pt modelId="{11777DC3-A172-4625-BF86-1AE787D9C463}" type="pres">
      <dgm:prSet presAssocID="{06FA5043-CE7D-475A-BDC9-1C1C2E2C66C3}" presName="parTxOnly" presStyleLbl="node1" presStyleIdx="3" presStyleCnt="12" custScaleX="36135" custLinFactNeighborX="-21992" custLinFactNeighborY="246">
        <dgm:presLayoutVars>
          <dgm:chMax val="0"/>
          <dgm:chPref val="0"/>
          <dgm:bulletEnabled val="1"/>
        </dgm:presLayoutVars>
      </dgm:prSet>
      <dgm:spPr/>
    </dgm:pt>
    <dgm:pt modelId="{51B8EE4E-4580-4878-BE09-6FC7F629051A}" type="pres">
      <dgm:prSet presAssocID="{FC0B764D-6699-41AF-B47B-51256C8F14BA}" presName="parTxOnlySpace" presStyleCnt="0"/>
      <dgm:spPr/>
    </dgm:pt>
    <dgm:pt modelId="{F646C778-7D04-44C7-A55A-DFBBE17E0438}" type="pres">
      <dgm:prSet presAssocID="{08C55BE6-FCBF-46C0-8A85-D5E1747551F9}" presName="parTxOnly" presStyleLbl="node1" presStyleIdx="4" presStyleCnt="12" custScaleX="34964">
        <dgm:presLayoutVars>
          <dgm:chMax val="0"/>
          <dgm:chPref val="0"/>
          <dgm:bulletEnabled val="1"/>
        </dgm:presLayoutVars>
      </dgm:prSet>
      <dgm:spPr/>
    </dgm:pt>
    <dgm:pt modelId="{F98CD01D-F92D-4A48-8C74-1D3AF1C81DCF}" type="pres">
      <dgm:prSet presAssocID="{D91AD1C6-400A-47D1-A58D-FC3648C3E3CD}" presName="parTxOnlySpace" presStyleCnt="0"/>
      <dgm:spPr/>
    </dgm:pt>
    <dgm:pt modelId="{F4AC844F-616C-4889-99A4-A2C81A6D5393}" type="pres">
      <dgm:prSet presAssocID="{039CC78D-0749-44FB-A84A-DABBCC8DAA94}" presName="parTxOnly" presStyleLbl="node1" presStyleIdx="5" presStyleCnt="12" custScaleX="33933">
        <dgm:presLayoutVars>
          <dgm:chMax val="0"/>
          <dgm:chPref val="0"/>
          <dgm:bulletEnabled val="1"/>
        </dgm:presLayoutVars>
      </dgm:prSet>
      <dgm:spPr/>
    </dgm:pt>
    <dgm:pt modelId="{AEDD8C09-24E3-4C94-BF50-4B9F2FAD6320}" type="pres">
      <dgm:prSet presAssocID="{0BF180FA-7CD0-4272-BB3F-3F11382CDFDD}" presName="parTxOnlySpace" presStyleCnt="0"/>
      <dgm:spPr/>
    </dgm:pt>
    <dgm:pt modelId="{5852A71F-6B24-470D-83F8-F22FA8BF4E6A}" type="pres">
      <dgm:prSet presAssocID="{8F92DEC6-C5E5-4B94-9DBF-0B82288984DC}" presName="parTxOnly" presStyleLbl="node1" presStyleIdx="6" presStyleCnt="12">
        <dgm:presLayoutVars>
          <dgm:chMax val="0"/>
          <dgm:chPref val="0"/>
          <dgm:bulletEnabled val="1"/>
        </dgm:presLayoutVars>
      </dgm:prSet>
      <dgm:spPr/>
    </dgm:pt>
    <dgm:pt modelId="{BDB59A2D-5506-4C4A-942C-758B273FFCEB}" type="pres">
      <dgm:prSet presAssocID="{6E81C739-3264-478D-9D64-0AA48BD6E86A}" presName="parTxOnlySpace" presStyleCnt="0"/>
      <dgm:spPr/>
    </dgm:pt>
    <dgm:pt modelId="{1ED68158-6CE7-49E8-93AD-ED0E30C870D7}" type="pres">
      <dgm:prSet presAssocID="{58A50DBA-3D15-4D38-940B-74CDE15BF3A3}" presName="parTxOnly" presStyleLbl="node1" presStyleIdx="7" presStyleCnt="12" custScaleX="34834">
        <dgm:presLayoutVars>
          <dgm:chMax val="0"/>
          <dgm:chPref val="0"/>
          <dgm:bulletEnabled val="1"/>
        </dgm:presLayoutVars>
      </dgm:prSet>
      <dgm:spPr/>
    </dgm:pt>
    <dgm:pt modelId="{7B0699E1-3C1E-4053-B26F-F5B40C5AC26E}" type="pres">
      <dgm:prSet presAssocID="{2D7A6C15-35B2-467D-936D-3BEF256C2D52}" presName="parTxOnlySpace" presStyleCnt="0"/>
      <dgm:spPr/>
    </dgm:pt>
    <dgm:pt modelId="{18812E27-0FCE-4F4B-9FEC-A3DD534237F5}" type="pres">
      <dgm:prSet presAssocID="{F02CCB6F-33C5-4748-92EB-B92BF3261881}" presName="parTxOnly" presStyleLbl="node1" presStyleIdx="8" presStyleCnt="12" custScaleX="33645">
        <dgm:presLayoutVars>
          <dgm:chMax val="0"/>
          <dgm:chPref val="0"/>
          <dgm:bulletEnabled val="1"/>
        </dgm:presLayoutVars>
      </dgm:prSet>
      <dgm:spPr/>
    </dgm:pt>
    <dgm:pt modelId="{13D97E4D-9E09-4059-A938-8888BE8BA65A}" type="pres">
      <dgm:prSet presAssocID="{78F5CE06-D4E3-45B2-ACFD-BA7CB78FCB58}" presName="parTxOnlySpace" presStyleCnt="0"/>
      <dgm:spPr/>
    </dgm:pt>
    <dgm:pt modelId="{FECC0951-9EA8-443A-8259-B3DED5F14284}" type="pres">
      <dgm:prSet presAssocID="{163AED67-DBA3-4419-8C5A-00F4C5B5E406}" presName="parTxOnly" presStyleLbl="node1" presStyleIdx="9" presStyleCnt="12" custScaleX="34164">
        <dgm:presLayoutVars>
          <dgm:chMax val="0"/>
          <dgm:chPref val="0"/>
          <dgm:bulletEnabled val="1"/>
        </dgm:presLayoutVars>
      </dgm:prSet>
      <dgm:spPr/>
    </dgm:pt>
    <dgm:pt modelId="{CAAE7560-9F40-458D-8E4D-1543E531D236}" type="pres">
      <dgm:prSet presAssocID="{7E44EB69-9F27-4474-8260-65E18F5C6F42}" presName="parTxOnlySpace" presStyleCnt="0"/>
      <dgm:spPr/>
    </dgm:pt>
    <dgm:pt modelId="{27130C5E-CB6B-4312-B1F6-10E09E221DB1}" type="pres">
      <dgm:prSet presAssocID="{339628E8-3183-4479-8457-A0DD5E020742}" presName="parTxOnly" presStyleLbl="node1" presStyleIdx="10" presStyleCnt="12" custScaleX="33985">
        <dgm:presLayoutVars>
          <dgm:chMax val="0"/>
          <dgm:chPref val="0"/>
          <dgm:bulletEnabled val="1"/>
        </dgm:presLayoutVars>
      </dgm:prSet>
      <dgm:spPr/>
    </dgm:pt>
    <dgm:pt modelId="{E03A8D51-703A-4617-BD61-3C733F6E8981}" type="pres">
      <dgm:prSet presAssocID="{585B9C69-3FD2-4F59-AA47-E72B988CBEF0}" presName="parTxOnlySpace" presStyleCnt="0"/>
      <dgm:spPr/>
    </dgm:pt>
    <dgm:pt modelId="{DA07E5BD-9AF9-4D67-8DD9-1257084128BE}" type="pres">
      <dgm:prSet presAssocID="{69CA6D6E-AC19-4518-8072-1298185ABB24}" presName="parTxOnly" presStyleLbl="node1" presStyleIdx="11" presStyleCnt="12">
        <dgm:presLayoutVars>
          <dgm:chMax val="0"/>
          <dgm:chPref val="0"/>
          <dgm:bulletEnabled val="1"/>
        </dgm:presLayoutVars>
      </dgm:prSet>
      <dgm:spPr/>
    </dgm:pt>
  </dgm:ptLst>
  <dgm:cxnLst>
    <dgm:cxn modelId="{96BF580B-4705-4A7B-9789-C5375985DE2A}" type="presOf" srcId="{08C55BE6-FCBF-46C0-8A85-D5E1747551F9}" destId="{F646C778-7D04-44C7-A55A-DFBBE17E0438}" srcOrd="0" destOrd="0" presId="urn:microsoft.com/office/officeart/2005/8/layout/chevron1"/>
    <dgm:cxn modelId="{EDDA4612-6D12-4C1D-B7AB-8335C04CA151}" type="presOf" srcId="{780CF1CF-37D6-4809-A2A9-B248B56876CC}" destId="{51AF9181-9C36-4766-BFBB-B9862D3F5E5C}" srcOrd="0" destOrd="0" presId="urn:microsoft.com/office/officeart/2005/8/layout/chevron1"/>
    <dgm:cxn modelId="{F3C08914-DC0B-43A6-8D22-C789968D9853}" srcId="{F556450B-E2C1-4A45-B672-C021DB9BB30C}" destId="{08C55BE6-FCBF-46C0-8A85-D5E1747551F9}" srcOrd="4" destOrd="0" parTransId="{CE955A2B-87B7-419C-9058-A93F2F83E7C9}" sibTransId="{D91AD1C6-400A-47D1-A58D-FC3648C3E3CD}"/>
    <dgm:cxn modelId="{84524016-2B4C-484D-903E-44CF34820FFA}" type="presOf" srcId="{F02CCB6F-33C5-4748-92EB-B92BF3261881}" destId="{18812E27-0FCE-4F4B-9FEC-A3DD534237F5}" srcOrd="0" destOrd="0" presId="urn:microsoft.com/office/officeart/2005/8/layout/chevron1"/>
    <dgm:cxn modelId="{CC79A31D-8E68-4116-ABDB-CE9128FF2525}" type="presOf" srcId="{7442E0CB-CAAF-48D7-A6D1-35D49912A40D}" destId="{1F8FC565-9F63-48AA-8130-B64AA1EF29C1}" srcOrd="0" destOrd="0" presId="urn:microsoft.com/office/officeart/2005/8/layout/chevron1"/>
    <dgm:cxn modelId="{928FB734-9330-47E4-BDDE-97CB92A798AB}" type="presOf" srcId="{06FA5043-CE7D-475A-BDC9-1C1C2E2C66C3}" destId="{11777DC3-A172-4625-BF86-1AE787D9C463}" srcOrd="0" destOrd="0" presId="urn:microsoft.com/office/officeart/2005/8/layout/chevron1"/>
    <dgm:cxn modelId="{1365313E-7CEF-4DCF-B4C9-58714AE480AD}" type="presOf" srcId="{339628E8-3183-4479-8457-A0DD5E020742}" destId="{27130C5E-CB6B-4312-B1F6-10E09E221DB1}" srcOrd="0" destOrd="0" presId="urn:microsoft.com/office/officeart/2005/8/layout/chevron1"/>
    <dgm:cxn modelId="{D408DE5D-6AE8-450F-B729-B42127FE6C0D}" srcId="{F556450B-E2C1-4A45-B672-C021DB9BB30C}" destId="{163AED67-DBA3-4419-8C5A-00F4C5B5E406}" srcOrd="9" destOrd="0" parTransId="{25C382C2-C3C4-404D-B6F1-B036A8D58F5C}" sibTransId="{7E44EB69-9F27-4474-8260-65E18F5C6F42}"/>
    <dgm:cxn modelId="{69B70761-7522-4882-8F07-1B604A2E3976}" srcId="{F556450B-E2C1-4A45-B672-C021DB9BB30C}" destId="{780CF1CF-37D6-4809-A2A9-B248B56876CC}" srcOrd="1" destOrd="0" parTransId="{641B9681-9B7F-422A-B611-CA9D51B3B01C}" sibTransId="{4238ADEC-6823-4597-A0A4-B0CC11EB305E}"/>
    <dgm:cxn modelId="{BC912146-4DFD-4200-B8DA-3283C031EC54}" type="presOf" srcId="{69CA6D6E-AC19-4518-8072-1298185ABB24}" destId="{DA07E5BD-9AF9-4D67-8DD9-1257084128BE}" srcOrd="0" destOrd="0" presId="urn:microsoft.com/office/officeart/2005/8/layout/chevron1"/>
    <dgm:cxn modelId="{DCDA7B46-3C74-47A8-A49F-BE2803AEA06F}" srcId="{F556450B-E2C1-4A45-B672-C021DB9BB30C}" destId="{F02CCB6F-33C5-4748-92EB-B92BF3261881}" srcOrd="8" destOrd="0" parTransId="{3D28DD4E-729B-4EA0-8E0A-D2E2ED5ADEE3}" sibTransId="{78F5CE06-D4E3-45B2-ACFD-BA7CB78FCB58}"/>
    <dgm:cxn modelId="{87206C54-C11A-4955-8B86-331ED3BDC90D}" type="presOf" srcId="{F556450B-E2C1-4A45-B672-C021DB9BB30C}" destId="{90E79BFE-4CE5-49E0-8B0B-A497E0F36C21}" srcOrd="0" destOrd="0" presId="urn:microsoft.com/office/officeart/2005/8/layout/chevron1"/>
    <dgm:cxn modelId="{44187677-EA3B-4EC3-9446-5A2F7CB0048C}" srcId="{F556450B-E2C1-4A45-B672-C021DB9BB30C}" destId="{06FA5043-CE7D-475A-BDC9-1C1C2E2C66C3}" srcOrd="3" destOrd="0" parTransId="{622D3B3E-BF06-431A-9765-FFA7AB8182AD}" sibTransId="{FC0B764D-6699-41AF-B47B-51256C8F14BA}"/>
    <dgm:cxn modelId="{7BBA0E78-C1C1-47A2-8DFB-C7F1F944AA93}" srcId="{F556450B-E2C1-4A45-B672-C021DB9BB30C}" destId="{7442E0CB-CAAF-48D7-A6D1-35D49912A40D}" srcOrd="0" destOrd="0" parTransId="{8565014B-5F47-4411-A8FC-17C65121CA0D}" sibTransId="{D112920C-F428-4C97-A8CD-37851F505A8D}"/>
    <dgm:cxn modelId="{B640C85A-D5EE-44D2-8207-D931C1A9DC22}" type="presOf" srcId="{039CC78D-0749-44FB-A84A-DABBCC8DAA94}" destId="{F4AC844F-616C-4889-99A4-A2C81A6D5393}" srcOrd="0" destOrd="0" presId="urn:microsoft.com/office/officeart/2005/8/layout/chevron1"/>
    <dgm:cxn modelId="{0006FF5A-8D64-4A7F-A67F-8A48F692A965}" srcId="{F556450B-E2C1-4A45-B672-C021DB9BB30C}" destId="{339628E8-3183-4479-8457-A0DD5E020742}" srcOrd="10" destOrd="0" parTransId="{3EEB9E86-43FD-43B2-843F-AFF345E9E29B}" sibTransId="{585B9C69-3FD2-4F59-AA47-E72B988CBEF0}"/>
    <dgm:cxn modelId="{E16B737C-3818-4371-8DC9-4767B30D8A14}" srcId="{F556450B-E2C1-4A45-B672-C021DB9BB30C}" destId="{039CC78D-0749-44FB-A84A-DABBCC8DAA94}" srcOrd="5" destOrd="0" parTransId="{FF104DBE-2CDC-4556-90DD-B74D584AD089}" sibTransId="{0BF180FA-7CD0-4272-BB3F-3F11382CDFDD}"/>
    <dgm:cxn modelId="{9D24F483-EA2A-41FA-B4B3-843F96F6B256}" type="presOf" srcId="{6BA7E7E7-52D8-473C-8954-EDBEC29F5064}" destId="{DF90A76B-4844-4E9C-9B59-D8BBD56C3BE7}" srcOrd="0" destOrd="0" presId="urn:microsoft.com/office/officeart/2005/8/layout/chevron1"/>
    <dgm:cxn modelId="{50AB6F85-AF15-4222-AB61-1BF5C86EAE41}" srcId="{F556450B-E2C1-4A45-B672-C021DB9BB30C}" destId="{58A50DBA-3D15-4D38-940B-74CDE15BF3A3}" srcOrd="7" destOrd="0" parTransId="{2508EF18-D57B-4B27-94A0-14F0B6C4B67E}" sibTransId="{2D7A6C15-35B2-467D-936D-3BEF256C2D52}"/>
    <dgm:cxn modelId="{EC70269C-AA3B-48FB-9497-06A7B51E7211}" type="presOf" srcId="{8F92DEC6-C5E5-4B94-9DBF-0B82288984DC}" destId="{5852A71F-6B24-470D-83F8-F22FA8BF4E6A}" srcOrd="0" destOrd="0" presId="urn:microsoft.com/office/officeart/2005/8/layout/chevron1"/>
    <dgm:cxn modelId="{B5D941AE-CB4C-4CCC-BA46-3A7C653216DB}" type="presOf" srcId="{163AED67-DBA3-4419-8C5A-00F4C5B5E406}" destId="{FECC0951-9EA8-443A-8259-B3DED5F14284}" srcOrd="0" destOrd="0" presId="urn:microsoft.com/office/officeart/2005/8/layout/chevron1"/>
    <dgm:cxn modelId="{4710F1B2-002D-4E10-8FF4-A7A85440F38F}" srcId="{F556450B-E2C1-4A45-B672-C021DB9BB30C}" destId="{6BA7E7E7-52D8-473C-8954-EDBEC29F5064}" srcOrd="2" destOrd="0" parTransId="{38287DD4-BEE3-46B8-87DB-DC4AEFD6FF63}" sibTransId="{F777D239-79D1-4B72-B41F-2C48122C7AC5}"/>
    <dgm:cxn modelId="{3A7FC7F2-5363-459A-877A-2E9F5258AC2A}" srcId="{F556450B-E2C1-4A45-B672-C021DB9BB30C}" destId="{69CA6D6E-AC19-4518-8072-1298185ABB24}" srcOrd="11" destOrd="0" parTransId="{9A9241F8-B509-4059-8A04-E2AC8A08B8A0}" sibTransId="{E73F385A-3AD7-4232-B3CF-0A28B66EC691}"/>
    <dgm:cxn modelId="{86B27DFE-38AA-4EEF-BA6C-C29BAA823E64}" type="presOf" srcId="{58A50DBA-3D15-4D38-940B-74CDE15BF3A3}" destId="{1ED68158-6CE7-49E8-93AD-ED0E30C870D7}" srcOrd="0" destOrd="0" presId="urn:microsoft.com/office/officeart/2005/8/layout/chevron1"/>
    <dgm:cxn modelId="{9046B3FF-00C1-439E-B6D1-DBB007639E7A}" srcId="{F556450B-E2C1-4A45-B672-C021DB9BB30C}" destId="{8F92DEC6-C5E5-4B94-9DBF-0B82288984DC}" srcOrd="6" destOrd="0" parTransId="{73106EA3-126A-4E1D-916C-222D03C12154}" sibTransId="{6E81C739-3264-478D-9D64-0AA48BD6E86A}"/>
    <dgm:cxn modelId="{31895FD7-1A77-4242-AAE2-170241204169}" type="presParOf" srcId="{90E79BFE-4CE5-49E0-8B0B-A497E0F36C21}" destId="{1F8FC565-9F63-48AA-8130-B64AA1EF29C1}" srcOrd="0" destOrd="0" presId="urn:microsoft.com/office/officeart/2005/8/layout/chevron1"/>
    <dgm:cxn modelId="{46A36264-E1EB-411D-B6EA-49C815CC3202}" type="presParOf" srcId="{90E79BFE-4CE5-49E0-8B0B-A497E0F36C21}" destId="{7CE57A73-7496-4164-9253-0CCDB13870B3}" srcOrd="1" destOrd="0" presId="urn:microsoft.com/office/officeart/2005/8/layout/chevron1"/>
    <dgm:cxn modelId="{7C936495-996D-4D85-BD6F-032BAB5662CC}" type="presParOf" srcId="{90E79BFE-4CE5-49E0-8B0B-A497E0F36C21}" destId="{51AF9181-9C36-4766-BFBB-B9862D3F5E5C}" srcOrd="2" destOrd="0" presId="urn:microsoft.com/office/officeart/2005/8/layout/chevron1"/>
    <dgm:cxn modelId="{B452BB9D-EE18-4796-B84D-FEC35999382A}" type="presParOf" srcId="{90E79BFE-4CE5-49E0-8B0B-A497E0F36C21}" destId="{A440D8D4-C834-40F9-853C-AD8B12AC0793}" srcOrd="3" destOrd="0" presId="urn:microsoft.com/office/officeart/2005/8/layout/chevron1"/>
    <dgm:cxn modelId="{5B43D5F6-44C5-4166-8FE9-A7C5CEB0F0F9}" type="presParOf" srcId="{90E79BFE-4CE5-49E0-8B0B-A497E0F36C21}" destId="{DF90A76B-4844-4E9C-9B59-D8BBD56C3BE7}" srcOrd="4" destOrd="0" presId="urn:microsoft.com/office/officeart/2005/8/layout/chevron1"/>
    <dgm:cxn modelId="{DE05F96B-EBD4-4C21-948C-7901AC6B22F4}" type="presParOf" srcId="{90E79BFE-4CE5-49E0-8B0B-A497E0F36C21}" destId="{D0716964-9E7A-4C32-B126-E81EF664975D}" srcOrd="5" destOrd="0" presId="urn:microsoft.com/office/officeart/2005/8/layout/chevron1"/>
    <dgm:cxn modelId="{8A92D1A5-6CFE-4AB7-BA23-C025375DF1BD}" type="presParOf" srcId="{90E79BFE-4CE5-49E0-8B0B-A497E0F36C21}" destId="{11777DC3-A172-4625-BF86-1AE787D9C463}" srcOrd="6" destOrd="0" presId="urn:microsoft.com/office/officeart/2005/8/layout/chevron1"/>
    <dgm:cxn modelId="{66A2906C-05AF-4787-865C-77694A83854A}" type="presParOf" srcId="{90E79BFE-4CE5-49E0-8B0B-A497E0F36C21}" destId="{51B8EE4E-4580-4878-BE09-6FC7F629051A}" srcOrd="7" destOrd="0" presId="urn:microsoft.com/office/officeart/2005/8/layout/chevron1"/>
    <dgm:cxn modelId="{771C4FB4-AA45-4239-ADFA-E2F8A2A52563}" type="presParOf" srcId="{90E79BFE-4CE5-49E0-8B0B-A497E0F36C21}" destId="{F646C778-7D04-44C7-A55A-DFBBE17E0438}" srcOrd="8" destOrd="0" presId="urn:microsoft.com/office/officeart/2005/8/layout/chevron1"/>
    <dgm:cxn modelId="{087E3BE7-E0B5-4D44-87D0-43791B6EDD78}" type="presParOf" srcId="{90E79BFE-4CE5-49E0-8B0B-A497E0F36C21}" destId="{F98CD01D-F92D-4A48-8C74-1D3AF1C81DCF}" srcOrd="9" destOrd="0" presId="urn:microsoft.com/office/officeart/2005/8/layout/chevron1"/>
    <dgm:cxn modelId="{9E598C70-330F-440E-8C50-A3EF38B07CCD}" type="presParOf" srcId="{90E79BFE-4CE5-49E0-8B0B-A497E0F36C21}" destId="{F4AC844F-616C-4889-99A4-A2C81A6D5393}" srcOrd="10" destOrd="0" presId="urn:microsoft.com/office/officeart/2005/8/layout/chevron1"/>
    <dgm:cxn modelId="{4E907E97-344E-4E2A-9597-7FA11C75E313}" type="presParOf" srcId="{90E79BFE-4CE5-49E0-8B0B-A497E0F36C21}" destId="{AEDD8C09-24E3-4C94-BF50-4B9F2FAD6320}" srcOrd="11" destOrd="0" presId="urn:microsoft.com/office/officeart/2005/8/layout/chevron1"/>
    <dgm:cxn modelId="{77818AD8-4198-4BC4-A2A3-EE9BCC9E54CA}" type="presParOf" srcId="{90E79BFE-4CE5-49E0-8B0B-A497E0F36C21}" destId="{5852A71F-6B24-470D-83F8-F22FA8BF4E6A}" srcOrd="12" destOrd="0" presId="urn:microsoft.com/office/officeart/2005/8/layout/chevron1"/>
    <dgm:cxn modelId="{83521817-0954-4295-B5A3-F7139785EA35}" type="presParOf" srcId="{90E79BFE-4CE5-49E0-8B0B-A497E0F36C21}" destId="{BDB59A2D-5506-4C4A-942C-758B273FFCEB}" srcOrd="13" destOrd="0" presId="urn:microsoft.com/office/officeart/2005/8/layout/chevron1"/>
    <dgm:cxn modelId="{535D90DA-A657-4561-B567-968154D45881}" type="presParOf" srcId="{90E79BFE-4CE5-49E0-8B0B-A497E0F36C21}" destId="{1ED68158-6CE7-49E8-93AD-ED0E30C870D7}" srcOrd="14" destOrd="0" presId="urn:microsoft.com/office/officeart/2005/8/layout/chevron1"/>
    <dgm:cxn modelId="{4C122BDC-C63E-46D2-BA5B-F06EE4501497}" type="presParOf" srcId="{90E79BFE-4CE5-49E0-8B0B-A497E0F36C21}" destId="{7B0699E1-3C1E-4053-B26F-F5B40C5AC26E}" srcOrd="15" destOrd="0" presId="urn:microsoft.com/office/officeart/2005/8/layout/chevron1"/>
    <dgm:cxn modelId="{06238C16-E1B9-4878-85FD-19A55BD25D76}" type="presParOf" srcId="{90E79BFE-4CE5-49E0-8B0B-A497E0F36C21}" destId="{18812E27-0FCE-4F4B-9FEC-A3DD534237F5}" srcOrd="16" destOrd="0" presId="urn:microsoft.com/office/officeart/2005/8/layout/chevron1"/>
    <dgm:cxn modelId="{B88CA963-2CE8-4991-B8A9-5B8F91469618}" type="presParOf" srcId="{90E79BFE-4CE5-49E0-8B0B-A497E0F36C21}" destId="{13D97E4D-9E09-4059-A938-8888BE8BA65A}" srcOrd="17" destOrd="0" presId="urn:microsoft.com/office/officeart/2005/8/layout/chevron1"/>
    <dgm:cxn modelId="{3E1AA423-408B-418A-BB1A-9C1A4655B491}" type="presParOf" srcId="{90E79BFE-4CE5-49E0-8B0B-A497E0F36C21}" destId="{FECC0951-9EA8-443A-8259-B3DED5F14284}" srcOrd="18" destOrd="0" presId="urn:microsoft.com/office/officeart/2005/8/layout/chevron1"/>
    <dgm:cxn modelId="{67FD5795-1C29-458A-B46F-594749A2BFA0}" type="presParOf" srcId="{90E79BFE-4CE5-49E0-8B0B-A497E0F36C21}" destId="{CAAE7560-9F40-458D-8E4D-1543E531D236}" srcOrd="19" destOrd="0" presId="urn:microsoft.com/office/officeart/2005/8/layout/chevron1"/>
    <dgm:cxn modelId="{1EAF11AF-EF35-4F69-AD16-F387ADA129A4}" type="presParOf" srcId="{90E79BFE-4CE5-49E0-8B0B-A497E0F36C21}" destId="{27130C5E-CB6B-4312-B1F6-10E09E221DB1}" srcOrd="20" destOrd="0" presId="urn:microsoft.com/office/officeart/2005/8/layout/chevron1"/>
    <dgm:cxn modelId="{54B197D6-F27C-4756-A688-94F1632ADC78}" type="presParOf" srcId="{90E79BFE-4CE5-49E0-8B0B-A497E0F36C21}" destId="{E03A8D51-703A-4617-BD61-3C733F6E8981}" srcOrd="21" destOrd="0" presId="urn:microsoft.com/office/officeart/2005/8/layout/chevron1"/>
    <dgm:cxn modelId="{37E8B279-AF06-4A24-9DB6-EC02295A8D90}" type="presParOf" srcId="{90E79BFE-4CE5-49E0-8B0B-A497E0F36C21}" destId="{DA07E5BD-9AF9-4D67-8DD9-1257084128BE}" srcOrd="2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B7F572-CB35-49E1-8DFF-110B29081A83}" type="doc">
      <dgm:prSet loTypeId="urn:microsoft.com/office/officeart/2009/3/layout/IncreasingArrowsProcess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082ACF36-B286-4F2E-B245-872764FA823D}">
      <dgm:prSet custT="1"/>
      <dgm:spPr>
        <a:noFill/>
      </dgm:spPr>
      <dgm:t>
        <a:bodyPr/>
        <a:lstStyle/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pl-PL" sz="2400" dirty="0"/>
            <a:t>2. Otwarte konkursy ofert</a:t>
          </a:r>
        </a:p>
      </dgm:t>
    </dgm:pt>
    <dgm:pt modelId="{49A04EBF-5754-4ADD-B51C-68B877FCF6CE}" type="parTrans" cxnId="{43F562F8-23DF-4DD7-96E5-9FE5FC42BA7A}">
      <dgm:prSet/>
      <dgm:spPr/>
      <dgm:t>
        <a:bodyPr/>
        <a:lstStyle/>
        <a:p>
          <a:endParaRPr lang="pl-PL" sz="2400"/>
        </a:p>
      </dgm:t>
    </dgm:pt>
    <dgm:pt modelId="{DB97594F-3C34-44A1-8485-4427A1688C48}" type="sibTrans" cxnId="{43F562F8-23DF-4DD7-96E5-9FE5FC42BA7A}">
      <dgm:prSet/>
      <dgm:spPr/>
      <dgm:t>
        <a:bodyPr/>
        <a:lstStyle/>
        <a:p>
          <a:endParaRPr lang="pl-PL" sz="2400"/>
        </a:p>
      </dgm:t>
    </dgm:pt>
    <dgm:pt modelId="{8CF3574E-771A-417B-BF14-BE229816792E}">
      <dgm:prSet custT="1"/>
      <dgm:spPr>
        <a:noFill/>
      </dgm:spPr>
      <dgm:t>
        <a:bodyPr/>
        <a:lstStyle/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pl-PL" sz="2400" dirty="0"/>
            <a:t>3. Program „Czyste Powietrze”</a:t>
          </a:r>
        </a:p>
      </dgm:t>
    </dgm:pt>
    <dgm:pt modelId="{A2B4D185-BAFB-4FF3-895E-B1607D0B6F74}" type="parTrans" cxnId="{66A9242A-7CEB-4D81-9223-CF118DE34171}">
      <dgm:prSet/>
      <dgm:spPr/>
      <dgm:t>
        <a:bodyPr/>
        <a:lstStyle/>
        <a:p>
          <a:endParaRPr lang="pl-PL" sz="2400"/>
        </a:p>
      </dgm:t>
    </dgm:pt>
    <dgm:pt modelId="{2F23BA60-76B3-44E9-BFD0-C0BC5FC204CD}" type="sibTrans" cxnId="{66A9242A-7CEB-4D81-9223-CF118DE34171}">
      <dgm:prSet/>
      <dgm:spPr/>
      <dgm:t>
        <a:bodyPr/>
        <a:lstStyle/>
        <a:p>
          <a:endParaRPr lang="pl-PL" sz="2400"/>
        </a:p>
      </dgm:t>
    </dgm:pt>
    <dgm:pt modelId="{3A468F47-16AB-4099-BFE0-8D558E3247A0}">
      <dgm:prSet custT="1"/>
      <dgm:spPr>
        <a:noFill/>
      </dgm:spPr>
      <dgm:t>
        <a:bodyPr/>
        <a:lstStyle/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pl-PL" sz="2400" dirty="0"/>
            <a:t>4. Program „Mój Prąd”</a:t>
          </a:r>
        </a:p>
      </dgm:t>
    </dgm:pt>
    <dgm:pt modelId="{1EAF07D2-2ECF-4E24-B2DA-153BB01069C8}" type="parTrans" cxnId="{B1427D87-A788-4152-A860-69B797945B23}">
      <dgm:prSet/>
      <dgm:spPr/>
      <dgm:t>
        <a:bodyPr/>
        <a:lstStyle/>
        <a:p>
          <a:endParaRPr lang="pl-PL" sz="2400"/>
        </a:p>
      </dgm:t>
    </dgm:pt>
    <dgm:pt modelId="{CF4D2EA8-5E4A-4790-89DF-72A1124E5C17}" type="sibTrans" cxnId="{B1427D87-A788-4152-A860-69B797945B23}">
      <dgm:prSet/>
      <dgm:spPr/>
      <dgm:t>
        <a:bodyPr/>
        <a:lstStyle/>
        <a:p>
          <a:endParaRPr lang="pl-PL" sz="2400"/>
        </a:p>
      </dgm:t>
    </dgm:pt>
    <dgm:pt modelId="{EB6BBC93-84DD-4A35-964F-7481AEFAEDFB}">
      <dgm:prSet custT="1"/>
      <dgm:spPr>
        <a:noFill/>
      </dgm:spPr>
      <dgm:t>
        <a:bodyPr/>
        <a:lstStyle/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pl-PL" sz="2400" dirty="0"/>
            <a:t>5. Program STOP SMOG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1080"/>
            </a:spcAft>
            <a:buClrTx/>
            <a:buSzTx/>
            <a:buFont typeface="+mj-lt"/>
            <a:buAutoNum type="arabicPeriod"/>
            <a:tabLst/>
            <a:defRPr/>
          </a:pPr>
          <a:r>
            <a:rPr lang="pl-PL" sz="2400" dirty="0"/>
            <a:t>6. Ulga termomodernizacyjna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+mj-lt"/>
            <a:buAutoNum type="arabicPeriod"/>
            <a:tabLst/>
            <a:defRPr/>
          </a:pPr>
          <a:r>
            <a:rPr lang="pl-PL" sz="2400" dirty="0"/>
            <a:t>7. Program „Ciepłownictwo powiatowe”</a:t>
          </a:r>
        </a:p>
        <a:p>
          <a:pPr marL="0" lvl="0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800" dirty="0"/>
        </a:p>
      </dgm:t>
    </dgm:pt>
    <dgm:pt modelId="{158E3E68-B7EC-4AD9-931F-594E124B179B}" type="parTrans" cxnId="{FBBF9150-6E50-4902-922F-01DBFEC7B8FB}">
      <dgm:prSet/>
      <dgm:spPr/>
      <dgm:t>
        <a:bodyPr/>
        <a:lstStyle/>
        <a:p>
          <a:endParaRPr lang="pl-PL" sz="2400"/>
        </a:p>
      </dgm:t>
    </dgm:pt>
    <dgm:pt modelId="{DE0324D0-3008-48C5-9093-2762ABE6F8C5}" type="sibTrans" cxnId="{FBBF9150-6E50-4902-922F-01DBFEC7B8FB}">
      <dgm:prSet/>
      <dgm:spPr/>
      <dgm:t>
        <a:bodyPr/>
        <a:lstStyle/>
        <a:p>
          <a:endParaRPr lang="pl-PL" sz="2400"/>
        </a:p>
      </dgm:t>
    </dgm:pt>
    <dgm:pt modelId="{3C78D145-AD60-4AE9-8D0C-4FDDBF1DDFED}">
      <dgm:prSet custT="1"/>
      <dgm:spPr/>
      <dgm:t>
        <a:bodyPr/>
        <a:lstStyle/>
        <a:p>
          <a:r>
            <a:rPr lang="pl-PL" sz="2800" dirty="0"/>
            <a:t>Wdrożenie działań</a:t>
          </a:r>
        </a:p>
      </dgm:t>
    </dgm:pt>
    <dgm:pt modelId="{A16BCBDA-805D-4B14-B0EF-19C7CC2A2ED0}" type="parTrans" cxnId="{D8456313-F7AC-4DE7-B0BC-A6B0CAEC29F2}">
      <dgm:prSet/>
      <dgm:spPr/>
      <dgm:t>
        <a:bodyPr/>
        <a:lstStyle/>
        <a:p>
          <a:endParaRPr lang="pl-PL"/>
        </a:p>
      </dgm:t>
    </dgm:pt>
    <dgm:pt modelId="{7A7F31FB-1866-4E95-AE73-A3FC76587D21}" type="sibTrans" cxnId="{D8456313-F7AC-4DE7-B0BC-A6B0CAEC29F2}">
      <dgm:prSet/>
      <dgm:spPr/>
      <dgm:t>
        <a:bodyPr/>
        <a:lstStyle/>
        <a:p>
          <a:endParaRPr lang="pl-PL"/>
        </a:p>
      </dgm:t>
    </dgm:pt>
    <dgm:pt modelId="{1AEACF8C-8DB9-471F-80A0-73E28B8546D6}">
      <dgm:prSet custT="1"/>
      <dgm:spPr>
        <a:noFill/>
      </dgm:spPr>
      <dgm:t>
        <a:bodyPr/>
        <a:lstStyle/>
        <a:p>
          <a:pPr>
            <a:spcAft>
              <a:spcPct val="35000"/>
            </a:spcAft>
          </a:pPr>
          <a:r>
            <a:rPr lang="pl-PL" sz="2400"/>
            <a:t>1. MIWOPiK 2021</a:t>
          </a:r>
          <a:endParaRPr lang="pl-PL" sz="2400" dirty="0"/>
        </a:p>
      </dgm:t>
    </dgm:pt>
    <dgm:pt modelId="{2476E6FE-5B86-4CA4-A7D1-F70562A4C091}" type="parTrans" cxnId="{6D462F55-9591-4C7A-8E63-F762C575F325}">
      <dgm:prSet/>
      <dgm:spPr/>
      <dgm:t>
        <a:bodyPr/>
        <a:lstStyle/>
        <a:p>
          <a:endParaRPr lang="pl-PL"/>
        </a:p>
      </dgm:t>
    </dgm:pt>
    <dgm:pt modelId="{A6F3BB26-5E30-475E-8CD6-CF069C4CC2E7}" type="sibTrans" cxnId="{6D462F55-9591-4C7A-8E63-F762C575F325}">
      <dgm:prSet/>
      <dgm:spPr/>
      <dgm:t>
        <a:bodyPr/>
        <a:lstStyle/>
        <a:p>
          <a:endParaRPr lang="pl-PL"/>
        </a:p>
      </dgm:t>
    </dgm:pt>
    <dgm:pt modelId="{3FBC8870-3C30-4147-B4D5-32FE6C47F4BE}" type="pres">
      <dgm:prSet presAssocID="{CDB7F572-CB35-49E1-8DFF-110B29081A8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4E71D485-18DE-48E4-AF9D-A9EAB5F73405}" type="pres">
      <dgm:prSet presAssocID="{3C78D145-AD60-4AE9-8D0C-4FDDBF1DDFED}" presName="parentText1" presStyleLbl="node1" presStyleIdx="0" presStyleCnt="1">
        <dgm:presLayoutVars>
          <dgm:chMax/>
          <dgm:chPref val="3"/>
          <dgm:bulletEnabled val="1"/>
        </dgm:presLayoutVars>
      </dgm:prSet>
      <dgm:spPr/>
    </dgm:pt>
    <dgm:pt modelId="{FA9189A3-8D67-4B50-8DA3-5B3AF07141AE}" type="pres">
      <dgm:prSet presAssocID="{3C78D145-AD60-4AE9-8D0C-4FDDBF1DDFED}" presName="childText1" presStyleLbl="solidAlignAcc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8EF92702-DC5B-4D9E-A751-E7AE0B59890C}" type="presOf" srcId="{1AEACF8C-8DB9-471F-80A0-73E28B8546D6}" destId="{FA9189A3-8D67-4B50-8DA3-5B3AF07141AE}" srcOrd="0" destOrd="0" presId="urn:microsoft.com/office/officeart/2009/3/layout/IncreasingArrowsProcess"/>
    <dgm:cxn modelId="{13561405-5AA7-469D-93C8-AADD38B937F3}" type="presOf" srcId="{3A468F47-16AB-4099-BFE0-8D558E3247A0}" destId="{FA9189A3-8D67-4B50-8DA3-5B3AF07141AE}" srcOrd="0" destOrd="3" presId="urn:microsoft.com/office/officeart/2009/3/layout/IncreasingArrowsProcess"/>
    <dgm:cxn modelId="{D8456313-F7AC-4DE7-B0BC-A6B0CAEC29F2}" srcId="{CDB7F572-CB35-49E1-8DFF-110B29081A83}" destId="{3C78D145-AD60-4AE9-8D0C-4FDDBF1DDFED}" srcOrd="0" destOrd="0" parTransId="{A16BCBDA-805D-4B14-B0EF-19C7CC2A2ED0}" sibTransId="{7A7F31FB-1866-4E95-AE73-A3FC76587D21}"/>
    <dgm:cxn modelId="{66A9242A-7CEB-4D81-9223-CF118DE34171}" srcId="{3C78D145-AD60-4AE9-8D0C-4FDDBF1DDFED}" destId="{8CF3574E-771A-417B-BF14-BE229816792E}" srcOrd="2" destOrd="0" parTransId="{A2B4D185-BAFB-4FF3-895E-B1607D0B6F74}" sibTransId="{2F23BA60-76B3-44E9-BFD0-C0BC5FC204CD}"/>
    <dgm:cxn modelId="{E71AA33E-6491-434D-B0A9-714F8F07DB0B}" type="presOf" srcId="{8CF3574E-771A-417B-BF14-BE229816792E}" destId="{FA9189A3-8D67-4B50-8DA3-5B3AF07141AE}" srcOrd="0" destOrd="2" presId="urn:microsoft.com/office/officeart/2009/3/layout/IncreasingArrowsProcess"/>
    <dgm:cxn modelId="{472E906B-C7C9-4685-9604-CB9F4528778E}" type="presOf" srcId="{CDB7F572-CB35-49E1-8DFF-110B29081A83}" destId="{3FBC8870-3C30-4147-B4D5-32FE6C47F4BE}" srcOrd="0" destOrd="0" presId="urn:microsoft.com/office/officeart/2009/3/layout/IncreasingArrowsProcess"/>
    <dgm:cxn modelId="{FBBF9150-6E50-4902-922F-01DBFEC7B8FB}" srcId="{3C78D145-AD60-4AE9-8D0C-4FDDBF1DDFED}" destId="{EB6BBC93-84DD-4A35-964F-7481AEFAEDFB}" srcOrd="4" destOrd="0" parTransId="{158E3E68-B7EC-4AD9-931F-594E124B179B}" sibTransId="{DE0324D0-3008-48C5-9093-2762ABE6F8C5}"/>
    <dgm:cxn modelId="{6D462F55-9591-4C7A-8E63-F762C575F325}" srcId="{3C78D145-AD60-4AE9-8D0C-4FDDBF1DDFED}" destId="{1AEACF8C-8DB9-471F-80A0-73E28B8546D6}" srcOrd="0" destOrd="0" parTransId="{2476E6FE-5B86-4CA4-A7D1-F70562A4C091}" sibTransId="{A6F3BB26-5E30-475E-8CD6-CF069C4CC2E7}"/>
    <dgm:cxn modelId="{B1427D87-A788-4152-A860-69B797945B23}" srcId="{3C78D145-AD60-4AE9-8D0C-4FDDBF1DDFED}" destId="{3A468F47-16AB-4099-BFE0-8D558E3247A0}" srcOrd="3" destOrd="0" parTransId="{1EAF07D2-2ECF-4E24-B2DA-153BB01069C8}" sibTransId="{CF4D2EA8-5E4A-4790-89DF-72A1124E5C17}"/>
    <dgm:cxn modelId="{A75DCB9C-6F7E-421C-AC41-3FDFB852B8F2}" type="presOf" srcId="{3C78D145-AD60-4AE9-8D0C-4FDDBF1DDFED}" destId="{4E71D485-18DE-48E4-AF9D-A9EAB5F73405}" srcOrd="0" destOrd="0" presId="urn:microsoft.com/office/officeart/2009/3/layout/IncreasingArrowsProcess"/>
    <dgm:cxn modelId="{9CFB14A9-5CA7-472E-88DE-8684D4363860}" type="presOf" srcId="{082ACF36-B286-4F2E-B245-872764FA823D}" destId="{FA9189A3-8D67-4B50-8DA3-5B3AF07141AE}" srcOrd="0" destOrd="1" presId="urn:microsoft.com/office/officeart/2009/3/layout/IncreasingArrowsProcess"/>
    <dgm:cxn modelId="{F84058DD-1794-463F-87F7-F5CE3E9AB616}" type="presOf" srcId="{EB6BBC93-84DD-4A35-964F-7481AEFAEDFB}" destId="{FA9189A3-8D67-4B50-8DA3-5B3AF07141AE}" srcOrd="0" destOrd="4" presId="urn:microsoft.com/office/officeart/2009/3/layout/IncreasingArrowsProcess"/>
    <dgm:cxn modelId="{43F562F8-23DF-4DD7-96E5-9FE5FC42BA7A}" srcId="{3C78D145-AD60-4AE9-8D0C-4FDDBF1DDFED}" destId="{082ACF36-B286-4F2E-B245-872764FA823D}" srcOrd="1" destOrd="0" parTransId="{49A04EBF-5754-4ADD-B51C-68B877FCF6CE}" sibTransId="{DB97594F-3C34-44A1-8485-4427A1688C48}"/>
    <dgm:cxn modelId="{4932F2F4-BADD-4350-887D-C00D64A595E9}" type="presParOf" srcId="{3FBC8870-3C30-4147-B4D5-32FE6C47F4BE}" destId="{4E71D485-18DE-48E4-AF9D-A9EAB5F73405}" srcOrd="0" destOrd="0" presId="urn:microsoft.com/office/officeart/2009/3/layout/IncreasingArrowsProcess"/>
    <dgm:cxn modelId="{1D61B13C-5389-4728-B31B-F67DD303A511}" type="presParOf" srcId="{3FBC8870-3C30-4147-B4D5-32FE6C47F4BE}" destId="{FA9189A3-8D67-4B50-8DA3-5B3AF07141AE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3C8F4-B550-4CB1-9F2E-E45159F1B173}">
      <dsp:nvSpPr>
        <dsp:cNvPr id="0" name=""/>
        <dsp:cNvSpPr/>
      </dsp:nvSpPr>
      <dsp:spPr>
        <a:xfrm>
          <a:off x="0" y="0"/>
          <a:ext cx="2235200" cy="13425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Edukacja ekologiczna</a:t>
          </a:r>
        </a:p>
      </dsp:txBody>
      <dsp:txXfrm>
        <a:off x="65539" y="65539"/>
        <a:ext cx="2104122" cy="1211496"/>
      </dsp:txXfrm>
    </dsp:sp>
    <dsp:sp modelId="{D25B12FF-4CF9-47A1-A855-40103F9D24BF}">
      <dsp:nvSpPr>
        <dsp:cNvPr id="0" name=""/>
        <dsp:cNvSpPr/>
      </dsp:nvSpPr>
      <dsp:spPr>
        <a:xfrm>
          <a:off x="0" y="1420555"/>
          <a:ext cx="2235200" cy="13425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Kontrola przestrzegania przepisów</a:t>
          </a:r>
        </a:p>
      </dsp:txBody>
      <dsp:txXfrm>
        <a:off x="65539" y="1486094"/>
        <a:ext cx="2104122" cy="1211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16447-4A95-4520-A592-128D7D6B12EB}">
      <dsp:nvSpPr>
        <dsp:cNvPr id="0" name=""/>
        <dsp:cNvSpPr/>
      </dsp:nvSpPr>
      <dsp:spPr>
        <a:xfrm>
          <a:off x="0" y="487134"/>
          <a:ext cx="3413103" cy="1793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pl-PL" sz="3600" kern="1200" dirty="0"/>
            <a:t>Ograniczenie niskiej emisji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pl-PL" sz="2000" kern="1200" dirty="0"/>
            <a:t>(inwentaryzacja</a:t>
          </a:r>
          <a:br>
            <a:rPr lang="pl-PL" sz="2000" kern="1200" dirty="0"/>
          </a:br>
          <a:r>
            <a:rPr lang="pl-PL" sz="2000" kern="1200" dirty="0"/>
            <a:t>+wymiana kotłów)</a:t>
          </a:r>
        </a:p>
      </dsp:txBody>
      <dsp:txXfrm>
        <a:off x="87573" y="574707"/>
        <a:ext cx="3237957" cy="1618794"/>
      </dsp:txXfrm>
    </dsp:sp>
    <dsp:sp modelId="{DACDB6BD-5A23-423E-86F1-48588AF9F47A}">
      <dsp:nvSpPr>
        <dsp:cNvPr id="0" name=""/>
        <dsp:cNvSpPr/>
      </dsp:nvSpPr>
      <dsp:spPr>
        <a:xfrm>
          <a:off x="0" y="2291832"/>
          <a:ext cx="3413103" cy="100299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Czyszczenie ulic</a:t>
          </a:r>
          <a:r>
            <a:rPr lang="pl-PL" sz="2400" kern="1200" dirty="0">
              <a:latin typeface="Arial" panose="020B0604020202020204"/>
            </a:rPr>
            <a:t> </a:t>
          </a:r>
          <a:br>
            <a:rPr lang="pl-PL" sz="2400" kern="1200" dirty="0">
              <a:latin typeface="Arial" panose="020B0604020202020204"/>
            </a:rPr>
          </a:br>
          <a:r>
            <a:rPr lang="pl-PL" sz="2400" kern="1200" dirty="0"/>
            <a:t>i zakaz</a:t>
          </a:r>
          <a:r>
            <a:rPr lang="pl-PL" sz="2400" kern="1200" dirty="0">
              <a:latin typeface="Arial" panose="020B0604020202020204"/>
            </a:rPr>
            <a:t> </a:t>
          </a:r>
          <a:r>
            <a:rPr lang="pl-PL" sz="2400" kern="1200" dirty="0"/>
            <a:t> używania dmuchaw</a:t>
          </a:r>
          <a:endParaRPr lang="pl-PL" sz="2400" kern="1200" dirty="0">
            <a:latin typeface="Arial" panose="020B0604020202020204"/>
          </a:endParaRPr>
        </a:p>
      </dsp:txBody>
      <dsp:txXfrm>
        <a:off x="48962" y="2340794"/>
        <a:ext cx="3315179" cy="9050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FC565-9F63-48AA-8130-B64AA1EF29C1}">
      <dsp:nvSpPr>
        <dsp:cNvPr id="0" name=""/>
        <dsp:cNvSpPr/>
      </dsp:nvSpPr>
      <dsp:spPr>
        <a:xfrm>
          <a:off x="6885" y="284571"/>
          <a:ext cx="2086350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2017 r.</a:t>
          </a:r>
        </a:p>
      </dsp:txBody>
      <dsp:txXfrm>
        <a:off x="424155" y="284571"/>
        <a:ext cx="1251810" cy="834540"/>
      </dsp:txXfrm>
    </dsp:sp>
    <dsp:sp modelId="{51AF9181-9C36-4766-BFBB-B9862D3F5E5C}">
      <dsp:nvSpPr>
        <dsp:cNvPr id="0" name=""/>
        <dsp:cNvSpPr/>
      </dsp:nvSpPr>
      <dsp:spPr>
        <a:xfrm>
          <a:off x="1884601" y="284571"/>
          <a:ext cx="2086350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2018 r.</a:t>
          </a:r>
        </a:p>
      </dsp:txBody>
      <dsp:txXfrm>
        <a:off x="2301871" y="284571"/>
        <a:ext cx="1251810" cy="834540"/>
      </dsp:txXfrm>
    </dsp:sp>
    <dsp:sp modelId="{DF90A76B-4844-4E9C-9B59-D8BBD56C3BE7}">
      <dsp:nvSpPr>
        <dsp:cNvPr id="0" name=""/>
        <dsp:cNvSpPr/>
      </dsp:nvSpPr>
      <dsp:spPr>
        <a:xfrm>
          <a:off x="3762317" y="284571"/>
          <a:ext cx="829261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3762317" y="284571"/>
        <a:ext cx="829261" cy="834540"/>
      </dsp:txXfrm>
    </dsp:sp>
    <dsp:sp modelId="{11777DC3-A172-4625-BF86-1AE787D9C463}">
      <dsp:nvSpPr>
        <dsp:cNvPr id="0" name=""/>
        <dsp:cNvSpPr/>
      </dsp:nvSpPr>
      <dsp:spPr>
        <a:xfrm>
          <a:off x="4337060" y="286624"/>
          <a:ext cx="753902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4337060" y="286624"/>
        <a:ext cx="753902" cy="834540"/>
      </dsp:txXfrm>
    </dsp:sp>
    <dsp:sp modelId="{F646C778-7D04-44C7-A55A-DFBBE17E0438}">
      <dsp:nvSpPr>
        <dsp:cNvPr id="0" name=""/>
        <dsp:cNvSpPr/>
      </dsp:nvSpPr>
      <dsp:spPr>
        <a:xfrm>
          <a:off x="4928211" y="284571"/>
          <a:ext cx="729471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4928211" y="284571"/>
        <a:ext cx="729471" cy="834540"/>
      </dsp:txXfrm>
    </dsp:sp>
    <dsp:sp modelId="{F4AC844F-616C-4889-99A4-A2C81A6D5393}">
      <dsp:nvSpPr>
        <dsp:cNvPr id="0" name=""/>
        <dsp:cNvSpPr/>
      </dsp:nvSpPr>
      <dsp:spPr>
        <a:xfrm>
          <a:off x="5449048" y="284571"/>
          <a:ext cx="707961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5449048" y="284571"/>
        <a:ext cx="707961" cy="834540"/>
      </dsp:txXfrm>
    </dsp:sp>
    <dsp:sp modelId="{5852A71F-6B24-470D-83F8-F22FA8BF4E6A}">
      <dsp:nvSpPr>
        <dsp:cNvPr id="0" name=""/>
        <dsp:cNvSpPr/>
      </dsp:nvSpPr>
      <dsp:spPr>
        <a:xfrm>
          <a:off x="5948374" y="284571"/>
          <a:ext cx="2086350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2023 r.</a:t>
          </a:r>
        </a:p>
      </dsp:txBody>
      <dsp:txXfrm>
        <a:off x="6365644" y="284571"/>
        <a:ext cx="1251810" cy="834540"/>
      </dsp:txXfrm>
    </dsp:sp>
    <dsp:sp modelId="{1ED68158-6CE7-49E8-93AD-ED0E30C870D7}">
      <dsp:nvSpPr>
        <dsp:cNvPr id="0" name=""/>
        <dsp:cNvSpPr/>
      </dsp:nvSpPr>
      <dsp:spPr>
        <a:xfrm>
          <a:off x="7826090" y="284571"/>
          <a:ext cx="726759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7826090" y="284571"/>
        <a:ext cx="726759" cy="834540"/>
      </dsp:txXfrm>
    </dsp:sp>
    <dsp:sp modelId="{18812E27-0FCE-4F4B-9FEC-A3DD534237F5}">
      <dsp:nvSpPr>
        <dsp:cNvPr id="0" name=""/>
        <dsp:cNvSpPr/>
      </dsp:nvSpPr>
      <dsp:spPr>
        <a:xfrm>
          <a:off x="8344214" y="284571"/>
          <a:ext cx="701952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8344214" y="284571"/>
        <a:ext cx="701952" cy="834540"/>
      </dsp:txXfrm>
    </dsp:sp>
    <dsp:sp modelId="{FECC0951-9EA8-443A-8259-B3DED5F14284}">
      <dsp:nvSpPr>
        <dsp:cNvPr id="0" name=""/>
        <dsp:cNvSpPr/>
      </dsp:nvSpPr>
      <dsp:spPr>
        <a:xfrm>
          <a:off x="8837532" y="284571"/>
          <a:ext cx="712780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8837532" y="284571"/>
        <a:ext cx="712780" cy="834540"/>
      </dsp:txXfrm>
    </dsp:sp>
    <dsp:sp modelId="{27130C5E-CB6B-4312-B1F6-10E09E221DB1}">
      <dsp:nvSpPr>
        <dsp:cNvPr id="0" name=""/>
        <dsp:cNvSpPr/>
      </dsp:nvSpPr>
      <dsp:spPr>
        <a:xfrm>
          <a:off x="9341678" y="284571"/>
          <a:ext cx="709046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 dirty="0"/>
        </a:p>
      </dsp:txBody>
      <dsp:txXfrm>
        <a:off x="9341678" y="284571"/>
        <a:ext cx="709046" cy="834540"/>
      </dsp:txXfrm>
    </dsp:sp>
    <dsp:sp modelId="{DA07E5BD-9AF9-4D67-8DD9-1257084128BE}">
      <dsp:nvSpPr>
        <dsp:cNvPr id="0" name=""/>
        <dsp:cNvSpPr/>
      </dsp:nvSpPr>
      <dsp:spPr>
        <a:xfrm>
          <a:off x="9842089" y="284571"/>
          <a:ext cx="2086350" cy="8345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2028 r.</a:t>
          </a:r>
        </a:p>
      </dsp:txBody>
      <dsp:txXfrm>
        <a:off x="10259359" y="284571"/>
        <a:ext cx="1251810" cy="8345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1D485-18DE-48E4-AF9D-A9EAB5F73405}">
      <dsp:nvSpPr>
        <dsp:cNvPr id="0" name=""/>
        <dsp:cNvSpPr/>
      </dsp:nvSpPr>
      <dsp:spPr>
        <a:xfrm>
          <a:off x="0" y="338733"/>
          <a:ext cx="9288421" cy="1352768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254000" bIns="214752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Wdrożenie działań</a:t>
          </a:r>
        </a:p>
      </dsp:txBody>
      <dsp:txXfrm>
        <a:off x="0" y="676925"/>
        <a:ext cx="8950229" cy="676384"/>
      </dsp:txXfrm>
    </dsp:sp>
    <dsp:sp modelId="{FA9189A3-8D67-4B50-8DA3-5B3AF07141AE}">
      <dsp:nvSpPr>
        <dsp:cNvPr id="0" name=""/>
        <dsp:cNvSpPr/>
      </dsp:nvSpPr>
      <dsp:spPr>
        <a:xfrm>
          <a:off x="0" y="1386158"/>
          <a:ext cx="8583429" cy="3628581"/>
        </a:xfrm>
        <a:prstGeom prst="rect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1. MIWOPiK 2021</a:t>
          </a:r>
          <a:endParaRPr lang="pl-PL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kern="1200" dirty="0"/>
            <a:t>2. Otwarte konkursy ofert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kern="1200" dirty="0"/>
            <a:t>3. Program „Czyste Powietrze”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kern="1200" dirty="0"/>
            <a:t>4. Program „Mój Prąd”</a:t>
          </a: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2400" kern="1200" dirty="0"/>
            <a:t>5. Program STOP SMOG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1080"/>
            </a:spcAft>
            <a:buClrTx/>
            <a:buSzTx/>
            <a:buFont typeface="+mj-lt"/>
            <a:buNone/>
            <a:tabLst/>
            <a:defRPr/>
          </a:pPr>
          <a:r>
            <a:rPr lang="pl-PL" sz="2400" kern="1200" dirty="0"/>
            <a:t>6. Ulga termomodernizacyjna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+mj-lt"/>
            <a:buNone/>
            <a:tabLst/>
            <a:defRPr/>
          </a:pPr>
          <a:r>
            <a:rPr lang="pl-PL" sz="2400" kern="1200" dirty="0"/>
            <a:t>7. Program „Ciepłownictwo powiatowe”</a:t>
          </a:r>
        </a:p>
        <a:p>
          <a:pPr marL="0"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800" kern="1200" dirty="0"/>
        </a:p>
      </dsp:txBody>
      <dsp:txXfrm>
        <a:off x="0" y="1386158"/>
        <a:ext cx="8583429" cy="3628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34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89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88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80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87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07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721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713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113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77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68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CF5B-6783-4F38-9A5D-FF4F818064D8}" type="datetimeFigureOut">
              <a:rPr lang="pl-PL" smtClean="0"/>
              <a:t>31.05.2021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C4B1-A73C-489D-95AB-1D9FA2BE24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37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12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rostokąt 47"/>
          <p:cNvSpPr/>
          <p:nvPr/>
        </p:nvSpPr>
        <p:spPr>
          <a:xfrm>
            <a:off x="0" y="5870244"/>
            <a:ext cx="12191999" cy="987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48A9D5"/>
                </a:solidFill>
                <a:cs typeface="Arial" panose="020B0604020202020204" pitchFamily="34" charset="0"/>
              </a:rPr>
              <a:t>ODDECH DLA MAZOWSZA</a:t>
            </a:r>
          </a:p>
        </p:txBody>
      </p:sp>
      <p:pic>
        <p:nvPicPr>
          <p:cNvPr id="50" name="Obraz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11" y="6004046"/>
            <a:ext cx="1331037" cy="720151"/>
          </a:xfrm>
          <a:prstGeom prst="rect">
            <a:avLst/>
          </a:prstGeom>
        </p:spPr>
      </p:pic>
      <p:sp>
        <p:nvSpPr>
          <p:cNvPr id="31" name="Tytuł 1">
            <a:extLst>
              <a:ext uri="{FF2B5EF4-FFF2-40B4-BE49-F238E27FC236}">
                <a16:creationId xmlns:a16="http://schemas.microsoft.com/office/drawing/2014/main" id="{541A2495-8E6A-4FA7-B65F-24DA3766D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328" y="1014311"/>
            <a:ext cx="10277341" cy="1710989"/>
          </a:xfrm>
        </p:spPr>
        <p:txBody>
          <a:bodyPr>
            <a:normAutofit/>
          </a:bodyPr>
          <a:lstStyle/>
          <a:p>
            <a:r>
              <a:rPr lang="pl-PL" sz="4800" dirty="0">
                <a:solidFill>
                  <a:srgbClr val="0070C0"/>
                </a:solidFill>
                <a:latin typeface="Arial"/>
                <a:cs typeface="Arial"/>
              </a:rPr>
              <a:t>Ochrona powietrza</a:t>
            </a:r>
            <a:endParaRPr lang="pl-PL" sz="4800" dirty="0">
              <a:solidFill>
                <a:srgbClr val="0070C0"/>
              </a:solidFill>
            </a:endParaRPr>
          </a:p>
        </p:txBody>
      </p:sp>
      <p:sp>
        <p:nvSpPr>
          <p:cNvPr id="32" name="Podtytuł 2">
            <a:extLst>
              <a:ext uri="{FF2B5EF4-FFF2-40B4-BE49-F238E27FC236}">
                <a16:creationId xmlns:a16="http://schemas.microsoft.com/office/drawing/2014/main" id="{0C7D38DC-1E47-476A-BAB9-355A6CE6C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327" y="2958718"/>
            <a:ext cx="10277341" cy="1841678"/>
          </a:xfrm>
        </p:spPr>
        <p:txBody>
          <a:bodyPr>
            <a:normAutofit/>
          </a:bodyPr>
          <a:lstStyle/>
          <a:p>
            <a:r>
              <a:rPr lang="pl-PL" sz="3500" dirty="0"/>
              <a:t>w województwie mazowieckim</a:t>
            </a:r>
          </a:p>
          <a:p>
            <a:pPr algn="l"/>
            <a:endParaRPr lang="pl-PL" dirty="0"/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93F27224-1767-4A73-AA4B-FD5A8F03A9C7}"/>
              </a:ext>
            </a:extLst>
          </p:cNvPr>
          <p:cNvSpPr txBox="1"/>
          <p:nvPr/>
        </p:nvSpPr>
        <p:spPr>
          <a:xfrm>
            <a:off x="4578935" y="5033815"/>
            <a:ext cx="761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Wydział Emisji i Ochrony Powietrza</a:t>
            </a:r>
          </a:p>
          <a:p>
            <a:r>
              <a:rPr lang="pl-PL" sz="1600" dirty="0"/>
              <a:t>Departament Gospodarki Odpadami, Emisji i Pozwoleń Zintegrowanych </a:t>
            </a:r>
            <a:br>
              <a:rPr lang="pl-PL" sz="1600" dirty="0"/>
            </a:br>
            <a:r>
              <a:rPr lang="pl-PL" sz="1600" dirty="0"/>
              <a:t>Urzędu Marszałkowskiego Województwa Mazowieckiego w Warszawie </a:t>
            </a:r>
          </a:p>
        </p:txBody>
      </p:sp>
    </p:spTree>
    <p:extLst>
      <p:ext uri="{BB962C8B-B14F-4D97-AF65-F5344CB8AC3E}">
        <p14:creationId xmlns:p14="http://schemas.microsoft.com/office/powerpoint/2010/main" val="307257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rostokąt 47"/>
          <p:cNvSpPr/>
          <p:nvPr/>
        </p:nvSpPr>
        <p:spPr>
          <a:xfrm>
            <a:off x="0" y="5870244"/>
            <a:ext cx="12191999" cy="987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48A9D5"/>
                </a:solidFill>
                <a:cs typeface="Arial" panose="020B0604020202020204" pitchFamily="34" charset="0"/>
              </a:rPr>
              <a:t>ODDECH DLA MAZOWSZA</a:t>
            </a:r>
          </a:p>
        </p:txBody>
      </p:sp>
      <p:pic>
        <p:nvPicPr>
          <p:cNvPr id="50" name="Obraz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11" y="6004046"/>
            <a:ext cx="1331037" cy="720151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-2" y="17050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070C0"/>
                </a:solidFill>
              </a:rPr>
              <a:t>Obowiązki gmin wynikające z programu ochrony powietrza</a:t>
            </a:r>
          </a:p>
        </p:txBody>
      </p:sp>
      <p:sp>
        <p:nvSpPr>
          <p:cNvPr id="31" name="Prostokąt zaokrąglony 13">
            <a:extLst>
              <a:ext uri="{FF2B5EF4-FFF2-40B4-BE49-F238E27FC236}">
                <a16:creationId xmlns:a16="http://schemas.microsoft.com/office/drawing/2014/main" id="{947D40EB-79B4-47FA-870A-6982B5D6E7B8}"/>
              </a:ext>
            </a:extLst>
          </p:cNvPr>
          <p:cNvSpPr/>
          <p:nvPr/>
        </p:nvSpPr>
        <p:spPr>
          <a:xfrm>
            <a:off x="7830926" y="1479237"/>
            <a:ext cx="3971896" cy="3895182"/>
          </a:xfrm>
          <a:prstGeom prst="round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ostokąt zaokrąglony 2">
            <a:extLst>
              <a:ext uri="{FF2B5EF4-FFF2-40B4-BE49-F238E27FC236}">
                <a16:creationId xmlns:a16="http://schemas.microsoft.com/office/drawing/2014/main" id="{7584CC81-F9EA-43D3-B402-316F3AFD4FAB}"/>
              </a:ext>
            </a:extLst>
          </p:cNvPr>
          <p:cNvSpPr/>
          <p:nvPr/>
        </p:nvSpPr>
        <p:spPr>
          <a:xfrm>
            <a:off x="240195" y="1479237"/>
            <a:ext cx="7134621" cy="3895182"/>
          </a:xfrm>
          <a:prstGeom prst="round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4A9FCF0A-85B3-470D-9D2A-375D24672A68}"/>
              </a:ext>
            </a:extLst>
          </p:cNvPr>
          <p:cNvSpPr/>
          <p:nvPr/>
        </p:nvSpPr>
        <p:spPr>
          <a:xfrm>
            <a:off x="411999" y="1498159"/>
            <a:ext cx="6785307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pl-PL" sz="3600" dirty="0">
                <a:solidFill>
                  <a:srgbClr val="000000"/>
                </a:solidFill>
              </a:rPr>
              <a:t>dla wszystkich gmin:</a:t>
            </a:r>
            <a:endParaRPr lang="pl-PL" sz="3600" dirty="0">
              <a:solidFill>
                <a:srgbClr val="000000"/>
              </a:solidFill>
              <a:cs typeface="Arial"/>
            </a:endParaRPr>
          </a:p>
        </p:txBody>
      </p:sp>
      <p:grpSp>
        <p:nvGrpSpPr>
          <p:cNvPr id="34" name="Grupa 33">
            <a:extLst>
              <a:ext uri="{FF2B5EF4-FFF2-40B4-BE49-F238E27FC236}">
                <a16:creationId xmlns:a16="http://schemas.microsoft.com/office/drawing/2014/main" id="{ABEE617A-1E59-47D6-B75D-FCDBFC70E8A3}"/>
              </a:ext>
            </a:extLst>
          </p:cNvPr>
          <p:cNvGrpSpPr/>
          <p:nvPr/>
        </p:nvGrpSpPr>
        <p:grpSpPr>
          <a:xfrm>
            <a:off x="3825102" y="2268255"/>
            <a:ext cx="3200400" cy="2763130"/>
            <a:chOff x="3688213" y="3041422"/>
            <a:chExt cx="3200400" cy="2763130"/>
          </a:xfrm>
        </p:grpSpPr>
        <p:sp>
          <p:nvSpPr>
            <p:cNvPr id="35" name="Znak plus 34">
              <a:extLst>
                <a:ext uri="{FF2B5EF4-FFF2-40B4-BE49-F238E27FC236}">
                  <a16:creationId xmlns:a16="http://schemas.microsoft.com/office/drawing/2014/main" id="{3D343F63-4CB3-4421-99B9-C5B8C35F143A}"/>
                </a:ext>
              </a:extLst>
            </p:cNvPr>
            <p:cNvSpPr/>
            <p:nvPr/>
          </p:nvSpPr>
          <p:spPr>
            <a:xfrm>
              <a:off x="3688213" y="3879997"/>
              <a:ext cx="965200" cy="965200"/>
            </a:xfrm>
            <a:prstGeom prst="mathPlu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aphicFrame>
          <p:nvGraphicFramePr>
            <p:cNvPr id="36" name="Diagram 35">
              <a:extLst>
                <a:ext uri="{FF2B5EF4-FFF2-40B4-BE49-F238E27FC236}">
                  <a16:creationId xmlns:a16="http://schemas.microsoft.com/office/drawing/2014/main" id="{5AD0E891-913A-4851-AB02-2B40E1D0D66E}"/>
                </a:ext>
              </a:extLst>
            </p:cNvPr>
            <p:cNvGraphicFramePr/>
            <p:nvPr/>
          </p:nvGraphicFramePr>
          <p:xfrm>
            <a:off x="4653413" y="3041422"/>
            <a:ext cx="2235200" cy="276313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graphicFrame>
        <p:nvGraphicFramePr>
          <p:cNvPr id="38" name="Symbol zastępczy zawartości 5">
            <a:extLst>
              <a:ext uri="{FF2B5EF4-FFF2-40B4-BE49-F238E27FC236}">
                <a16:creationId xmlns:a16="http://schemas.microsoft.com/office/drawing/2014/main" id="{63C87D4A-3D81-4B2D-B385-F6761E93D3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631942"/>
              </p:ext>
            </p:extLst>
          </p:nvPr>
        </p:nvGraphicFramePr>
        <p:xfrm>
          <a:off x="411999" y="1763971"/>
          <a:ext cx="3413103" cy="3781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0" name="Prostokąt: zaokrąglone rogi 39">
            <a:extLst>
              <a:ext uri="{FF2B5EF4-FFF2-40B4-BE49-F238E27FC236}">
                <a16:creationId xmlns:a16="http://schemas.microsoft.com/office/drawing/2014/main" id="{9B18638A-3896-4553-942B-875D514B3BBD}"/>
              </a:ext>
            </a:extLst>
          </p:cNvPr>
          <p:cNvSpPr/>
          <p:nvPr/>
        </p:nvSpPr>
        <p:spPr>
          <a:xfrm>
            <a:off x="7990702" y="4072030"/>
            <a:ext cx="3652344" cy="1124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dirty="0">
                <a:cs typeface="Arial"/>
              </a:rPr>
              <a:t>Zwiększenie powierzchni zieleni</a:t>
            </a:r>
            <a:endParaRPr lang="pl-PL" sz="2800" dirty="0"/>
          </a:p>
        </p:txBody>
      </p:sp>
      <p:sp>
        <p:nvSpPr>
          <p:cNvPr id="42" name="Prostokąt 41">
            <a:extLst>
              <a:ext uri="{FF2B5EF4-FFF2-40B4-BE49-F238E27FC236}">
                <a16:creationId xmlns:a16="http://schemas.microsoft.com/office/drawing/2014/main" id="{E4D8D4AF-31B5-4F8A-9F4C-723F4E5F9229}"/>
              </a:ext>
            </a:extLst>
          </p:cNvPr>
          <p:cNvSpPr/>
          <p:nvPr/>
        </p:nvSpPr>
        <p:spPr>
          <a:xfrm>
            <a:off x="7990702" y="1548571"/>
            <a:ext cx="3891894" cy="226215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/>
            <a:r>
              <a:rPr lang="pl-PL" sz="2350" dirty="0">
                <a:solidFill>
                  <a:srgbClr val="000000"/>
                </a:solidFill>
              </a:rPr>
              <a:t>dla gmin, w których </a:t>
            </a:r>
            <a:r>
              <a:rPr lang="pl-PL" sz="2350" dirty="0">
                <a:cs typeface="Arial"/>
              </a:rPr>
              <a:t>wymiana kotłów nie przyniesie wystarczającego efektu ekologicznego, lub</a:t>
            </a:r>
            <a:endParaRPr lang="pl-PL" sz="2350" dirty="0"/>
          </a:p>
          <a:p>
            <a:pPr lvl="0"/>
            <a:r>
              <a:rPr lang="pl-PL" sz="2350" dirty="0">
                <a:cs typeface="Arial"/>
              </a:rPr>
              <a:t>z których napływ powinien być zmniejszony:</a:t>
            </a:r>
            <a:endParaRPr lang="pl-PL" sz="235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08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/>
      <p:bldGraphic spid="38" grpId="0">
        <p:bldAsOne/>
      </p:bldGraphic>
      <p:bldP spid="40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20316" y="2783305"/>
          <a:ext cx="11935326" cy="1403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1590425" y="705854"/>
            <a:ext cx="24223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Od 11 listopada </a:t>
            </a:r>
          </a:p>
          <a:p>
            <a:r>
              <a:rPr lang="pl-PL" sz="1100" dirty="0" err="1"/>
              <a:t>nowoinstalowane</a:t>
            </a:r>
            <a:r>
              <a:rPr lang="pl-PL" sz="1100" dirty="0"/>
              <a:t> kotły muszą spełniać wymogi </a:t>
            </a:r>
            <a:r>
              <a:rPr lang="pl-PL" sz="1100" dirty="0" err="1"/>
              <a:t>ekoprojektu</a:t>
            </a:r>
            <a:endParaRPr lang="pl-PL" sz="11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382006" y="4143139"/>
            <a:ext cx="368166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Od 1 lipca </a:t>
            </a:r>
          </a:p>
          <a:p>
            <a:r>
              <a:rPr lang="pl-PL" sz="1100" dirty="0"/>
              <a:t>zakaz spalania:</a:t>
            </a:r>
            <a:br>
              <a:rPr lang="pl-PL" sz="1100" dirty="0"/>
            </a:br>
            <a:r>
              <a:rPr lang="pl-PL" sz="1100" dirty="0"/>
              <a:t>- mułów i flotokoncentratów węglowych oraz mieszanek       </a:t>
            </a:r>
          </a:p>
          <a:p>
            <a:r>
              <a:rPr lang="pl-PL" sz="1100" dirty="0"/>
              <a:t>   produkowanych z ich wykorzystaniem,</a:t>
            </a:r>
            <a:br>
              <a:rPr lang="pl-PL" sz="1100" dirty="0"/>
            </a:br>
            <a:r>
              <a:rPr lang="pl-PL" sz="1100" dirty="0"/>
              <a:t>- węgla brunatnego oraz paliw stałych produkowanych z ich   </a:t>
            </a:r>
          </a:p>
          <a:p>
            <a:r>
              <a:rPr lang="pl-PL" sz="1100" dirty="0"/>
              <a:t>   wykorzystaniem, </a:t>
            </a:r>
            <a:br>
              <a:rPr lang="pl-PL" sz="1100" dirty="0"/>
            </a:br>
            <a:r>
              <a:rPr lang="pl-PL" sz="1100" dirty="0"/>
              <a:t>- węgla kamiennego w postaci sypkiej o uziarnieniu 0-3 mm, </a:t>
            </a:r>
          </a:p>
          <a:p>
            <a:r>
              <a:rPr lang="pl-PL" sz="1100" dirty="0"/>
              <a:t>- paliw zawierających biomasę o wilgotności w stanie       </a:t>
            </a:r>
          </a:p>
          <a:p>
            <a:r>
              <a:rPr lang="pl-PL" sz="1100" dirty="0"/>
              <a:t>   roboczym powyżej 20% (np. mokrego drewna),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475460" y="2006625"/>
            <a:ext cx="222966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kominki muszą spełniać wymogi </a:t>
            </a:r>
            <a:r>
              <a:rPr lang="pl-PL" sz="1100" dirty="0" err="1"/>
              <a:t>ekoprojektu</a:t>
            </a:r>
            <a:r>
              <a:rPr lang="pl-PL" sz="1100" dirty="0"/>
              <a:t>, lub być wyposażone </a:t>
            </a:r>
            <a:br>
              <a:rPr lang="pl-PL" sz="1100" dirty="0"/>
            </a:br>
            <a:r>
              <a:rPr lang="pl-PL" sz="1100" dirty="0"/>
              <a:t>w urządzenie ograniczające emisję pyłu do wartości określonych </a:t>
            </a:r>
            <a:br>
              <a:rPr lang="pl-PL" sz="1100" dirty="0"/>
            </a:br>
            <a:r>
              <a:rPr lang="pl-PL" sz="1100" dirty="0"/>
              <a:t>w </a:t>
            </a:r>
            <a:r>
              <a:rPr lang="pl-PL" sz="1100" dirty="0" err="1"/>
              <a:t>ekoprojekcie</a:t>
            </a:r>
            <a:endParaRPr lang="pl-PL" sz="1100" dirty="0"/>
          </a:p>
        </p:txBody>
      </p:sp>
      <p:cxnSp>
        <p:nvCxnSpPr>
          <p:cNvPr id="10" name="Łącznik prosty 9"/>
          <p:cNvCxnSpPr/>
          <p:nvPr/>
        </p:nvCxnSpPr>
        <p:spPr>
          <a:xfrm>
            <a:off x="523855" y="1011117"/>
            <a:ext cx="9839" cy="202235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 flipH="1">
            <a:off x="524095" y="1011117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 flipH="1">
            <a:off x="2249874" y="3928474"/>
            <a:ext cx="3" cy="58193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flipH="1">
            <a:off x="2249874" y="4498807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H="1">
            <a:off x="6503575" y="925563"/>
            <a:ext cx="9359" cy="212361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flipH="1">
            <a:off x="6512934" y="2222668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flipH="1">
            <a:off x="6512934" y="925563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>
            <a:off x="11552993" y="3874501"/>
            <a:ext cx="0" cy="9674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 flipH="1">
            <a:off x="11216109" y="4841951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pole tekstowe 22"/>
          <p:cNvSpPr txBox="1"/>
          <p:nvPr/>
        </p:nvSpPr>
        <p:spPr>
          <a:xfrm>
            <a:off x="8482369" y="4367935"/>
            <a:ext cx="1985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Od 1 stycznia </a:t>
            </a:r>
            <a:br>
              <a:rPr lang="pl-PL" sz="1100" dirty="0"/>
            </a:br>
            <a:r>
              <a:rPr lang="pl-PL" sz="1100" dirty="0"/>
              <a:t>zakaz użytkowania kotłów na węgiel lub drewno klasy 3 lub 4 wg normy PN-EN 303-5:2012</a:t>
            </a:r>
          </a:p>
        </p:txBody>
      </p:sp>
      <p:pic>
        <p:nvPicPr>
          <p:cNvPr id="25" name="Obraz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404" y="782191"/>
            <a:ext cx="440853" cy="440853"/>
          </a:xfrm>
          <a:prstGeom prst="rect">
            <a:avLst/>
          </a:prstGeom>
        </p:spPr>
      </p:pic>
      <p:sp>
        <p:nvSpPr>
          <p:cNvPr id="26" name="pole tekstowe 25"/>
          <p:cNvSpPr txBox="1"/>
          <p:nvPr/>
        </p:nvSpPr>
        <p:spPr>
          <a:xfrm>
            <a:off x="7473244" y="705854"/>
            <a:ext cx="2183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Od 1 stycznia </a:t>
            </a:r>
          </a:p>
          <a:p>
            <a:r>
              <a:rPr lang="pl-PL" sz="1100" dirty="0"/>
              <a:t>zakaz użytkowania kotłów </a:t>
            </a:r>
            <a:br>
              <a:rPr lang="pl-PL" sz="1100" dirty="0"/>
            </a:br>
            <a:r>
              <a:rPr lang="pl-PL" sz="1100" dirty="0"/>
              <a:t>na węgiel lub drewno </a:t>
            </a:r>
            <a:br>
              <a:rPr lang="pl-PL" sz="1100" dirty="0"/>
            </a:br>
            <a:r>
              <a:rPr lang="pl-PL" sz="1100" dirty="0"/>
              <a:t>nie spełniających wymogów </a:t>
            </a:r>
            <a:br>
              <a:rPr lang="pl-PL" sz="1100" dirty="0"/>
            </a:br>
            <a:r>
              <a:rPr lang="pl-PL" sz="1100" dirty="0"/>
              <a:t>dla klas 3,4 lub 5 </a:t>
            </a:r>
            <a:br>
              <a:rPr lang="pl-PL" sz="1100" dirty="0"/>
            </a:br>
            <a:r>
              <a:rPr lang="pl-PL" sz="1100" dirty="0"/>
              <a:t>wg normy PN-EN 303-5:2012</a:t>
            </a:r>
          </a:p>
        </p:txBody>
      </p:sp>
      <p:pic>
        <p:nvPicPr>
          <p:cNvPr id="29" name="Obraz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210" y="2077526"/>
            <a:ext cx="436166" cy="436166"/>
          </a:xfrm>
          <a:prstGeom prst="rect">
            <a:avLst/>
          </a:prstGeom>
        </p:spPr>
      </p:pic>
      <p:pic>
        <p:nvPicPr>
          <p:cNvPr id="30" name="Obraz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962" y="4249501"/>
            <a:ext cx="570152" cy="570152"/>
          </a:xfrm>
          <a:prstGeom prst="rect">
            <a:avLst/>
          </a:prstGeom>
        </p:spPr>
      </p:pic>
      <p:pic>
        <p:nvPicPr>
          <p:cNvPr id="37" name="Obraz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69" y="778434"/>
            <a:ext cx="526507" cy="526507"/>
          </a:xfrm>
          <a:prstGeom prst="rect">
            <a:avLst/>
          </a:prstGeom>
        </p:spPr>
      </p:pic>
      <p:sp>
        <p:nvSpPr>
          <p:cNvPr id="39" name="pole tekstowe 38"/>
          <p:cNvSpPr txBox="1"/>
          <p:nvPr/>
        </p:nvSpPr>
        <p:spPr>
          <a:xfrm>
            <a:off x="1590425" y="2121278"/>
            <a:ext cx="1827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kotły klasy 5 wg normy </a:t>
            </a:r>
            <a:br>
              <a:rPr lang="pl-PL" sz="1100" dirty="0"/>
            </a:br>
            <a:r>
              <a:rPr lang="pl-PL" sz="1100" dirty="0"/>
              <a:t>PN-EN 303-5:2012 mogą być użytkowane do końca ich żywotności</a:t>
            </a:r>
          </a:p>
        </p:txBody>
      </p:sp>
      <p:cxnSp>
        <p:nvCxnSpPr>
          <p:cNvPr id="41" name="Łącznik prosty 40"/>
          <p:cNvCxnSpPr/>
          <p:nvPr/>
        </p:nvCxnSpPr>
        <p:spPr>
          <a:xfrm flipH="1">
            <a:off x="533454" y="2301143"/>
            <a:ext cx="3368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Prostokąt 47"/>
          <p:cNvSpPr/>
          <p:nvPr/>
        </p:nvSpPr>
        <p:spPr>
          <a:xfrm>
            <a:off x="0" y="5870244"/>
            <a:ext cx="12191999" cy="987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48A9D5"/>
                </a:solidFill>
                <a:cs typeface="Arial" panose="020B0604020202020204" pitchFamily="34" charset="0"/>
              </a:rPr>
              <a:t>ODDECH DLA MAZOWSZA</a:t>
            </a:r>
          </a:p>
        </p:txBody>
      </p:sp>
      <p:pic>
        <p:nvPicPr>
          <p:cNvPr id="50" name="Obraz 4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11" y="6004046"/>
            <a:ext cx="1331037" cy="720151"/>
          </a:xfrm>
          <a:prstGeom prst="rect">
            <a:avLst/>
          </a:prstGeom>
        </p:spPr>
      </p:pic>
      <p:pic>
        <p:nvPicPr>
          <p:cNvPr id="27" name="Obraz 2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84" y="2122269"/>
            <a:ext cx="473581" cy="550563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917" y="4470016"/>
            <a:ext cx="537106" cy="537106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-2" y="17050"/>
            <a:ext cx="12192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070C0"/>
                </a:solidFill>
              </a:rPr>
              <a:t>Przepisy uchwały antysmogowej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10972234" y="6690377"/>
            <a:ext cx="129554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00" dirty="0"/>
              <a:t>https://www.flaticon.com</a:t>
            </a:r>
          </a:p>
        </p:txBody>
      </p:sp>
    </p:spTree>
    <p:extLst>
      <p:ext uri="{BB962C8B-B14F-4D97-AF65-F5344CB8AC3E}">
        <p14:creationId xmlns:p14="http://schemas.microsoft.com/office/powerpoint/2010/main" val="80807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rostokąt 47"/>
          <p:cNvSpPr/>
          <p:nvPr/>
        </p:nvSpPr>
        <p:spPr>
          <a:xfrm>
            <a:off x="0" y="5870244"/>
            <a:ext cx="12191999" cy="987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48A9D5"/>
                </a:solidFill>
                <a:cs typeface="Arial" panose="020B0604020202020204" pitchFamily="34" charset="0"/>
              </a:rPr>
              <a:t>ODDECH DLA MAZOWSZA</a:t>
            </a:r>
          </a:p>
        </p:txBody>
      </p:sp>
      <p:pic>
        <p:nvPicPr>
          <p:cNvPr id="50" name="Obraz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11" y="6004046"/>
            <a:ext cx="1331037" cy="720151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403C5F83-E9C8-4F5C-B61F-258A0238DD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4969385"/>
              </p:ext>
            </p:extLst>
          </p:nvPr>
        </p:nvGraphicFramePr>
        <p:xfrm>
          <a:off x="1346538" y="650572"/>
          <a:ext cx="9288421" cy="5353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pole tekstowe 13">
            <a:extLst>
              <a:ext uri="{FF2B5EF4-FFF2-40B4-BE49-F238E27FC236}">
                <a16:creationId xmlns:a16="http://schemas.microsoft.com/office/drawing/2014/main" id="{AA16935C-994F-48B6-B61F-D1BA1D2B08CB}"/>
              </a:ext>
            </a:extLst>
          </p:cNvPr>
          <p:cNvSpPr txBox="1"/>
          <p:nvPr/>
        </p:nvSpPr>
        <p:spPr>
          <a:xfrm>
            <a:off x="-2" y="17050"/>
            <a:ext cx="12192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070C0"/>
                </a:solidFill>
              </a:rPr>
              <a:t>Wsparcie finansowe</a:t>
            </a:r>
          </a:p>
        </p:txBody>
      </p:sp>
    </p:spTree>
    <p:extLst>
      <p:ext uri="{BB962C8B-B14F-4D97-AF65-F5344CB8AC3E}">
        <p14:creationId xmlns:p14="http://schemas.microsoft.com/office/powerpoint/2010/main" val="250072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4E71D485-18DE-48E4-AF9D-A9EAB5F73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dgm id="{4E71D485-18DE-48E4-AF9D-A9EAB5F73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dgm id="{4E71D485-18DE-48E4-AF9D-A9EAB5F734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A9189A3-8D67-4B50-8DA3-5B3AF0714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graphicEl>
                                              <a:dgm id="{FA9189A3-8D67-4B50-8DA3-5B3AF0714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graphicEl>
                                              <a:dgm id="{FA9189A3-8D67-4B50-8DA3-5B3AF07141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rostokąt 47"/>
          <p:cNvSpPr/>
          <p:nvPr/>
        </p:nvSpPr>
        <p:spPr>
          <a:xfrm>
            <a:off x="0" y="5870244"/>
            <a:ext cx="12191999" cy="987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solidFill>
                  <a:srgbClr val="48A9D5"/>
                </a:solidFill>
                <a:cs typeface="Arial" panose="020B0604020202020204" pitchFamily="34" charset="0"/>
              </a:rPr>
              <a:t>ODDECH DLA MAZOWSZA</a:t>
            </a:r>
          </a:p>
        </p:txBody>
      </p:sp>
      <p:pic>
        <p:nvPicPr>
          <p:cNvPr id="50" name="Obraz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511" y="6004046"/>
            <a:ext cx="1331037" cy="720151"/>
          </a:xfrm>
          <a:prstGeom prst="rect">
            <a:avLst/>
          </a:prstGeom>
        </p:spPr>
      </p:pic>
      <p:sp>
        <p:nvSpPr>
          <p:cNvPr id="31" name="Tytuł 1">
            <a:extLst>
              <a:ext uri="{FF2B5EF4-FFF2-40B4-BE49-F238E27FC236}">
                <a16:creationId xmlns:a16="http://schemas.microsoft.com/office/drawing/2014/main" id="{541A2495-8E6A-4FA7-B65F-24DA3766D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328" y="1014311"/>
            <a:ext cx="10277341" cy="1710989"/>
          </a:xfrm>
        </p:spPr>
        <p:txBody>
          <a:bodyPr>
            <a:normAutofit/>
          </a:bodyPr>
          <a:lstStyle/>
          <a:p>
            <a:r>
              <a:rPr lang="pl-PL" sz="4800" dirty="0">
                <a:solidFill>
                  <a:srgbClr val="0070C0"/>
                </a:solidFill>
                <a:latin typeface="Arial"/>
                <a:cs typeface="Arial"/>
              </a:rPr>
              <a:t>Ochrona powietrza</a:t>
            </a:r>
            <a:endParaRPr lang="pl-PL" sz="4800" dirty="0">
              <a:solidFill>
                <a:srgbClr val="0070C0"/>
              </a:solidFill>
            </a:endParaRPr>
          </a:p>
        </p:txBody>
      </p:sp>
      <p:sp>
        <p:nvSpPr>
          <p:cNvPr id="32" name="Podtytuł 2">
            <a:extLst>
              <a:ext uri="{FF2B5EF4-FFF2-40B4-BE49-F238E27FC236}">
                <a16:creationId xmlns:a16="http://schemas.microsoft.com/office/drawing/2014/main" id="{0C7D38DC-1E47-476A-BAB9-355A6CE6C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7327" y="2958718"/>
            <a:ext cx="10277341" cy="1841678"/>
          </a:xfrm>
        </p:spPr>
        <p:txBody>
          <a:bodyPr>
            <a:normAutofit/>
          </a:bodyPr>
          <a:lstStyle/>
          <a:p>
            <a:r>
              <a:rPr lang="pl-PL" sz="3500" dirty="0"/>
              <a:t>w województwie mazowieckim</a:t>
            </a:r>
          </a:p>
          <a:p>
            <a:pPr algn="l"/>
            <a:endParaRPr lang="pl-PL" dirty="0"/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93F27224-1767-4A73-AA4B-FD5A8F03A9C7}"/>
              </a:ext>
            </a:extLst>
          </p:cNvPr>
          <p:cNvSpPr txBox="1"/>
          <p:nvPr/>
        </p:nvSpPr>
        <p:spPr>
          <a:xfrm>
            <a:off x="4578935" y="5033815"/>
            <a:ext cx="761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Wydział Emisji i Ochrony Powietrza</a:t>
            </a:r>
          </a:p>
          <a:p>
            <a:r>
              <a:rPr lang="pl-PL" sz="1600" dirty="0"/>
              <a:t>Departament Gospodarki Odpadami, Emisji i Pozwoleń Zintegrowanych </a:t>
            </a:r>
            <a:br>
              <a:rPr lang="pl-PL" sz="1600" dirty="0"/>
            </a:br>
            <a:r>
              <a:rPr lang="pl-PL" sz="1600" dirty="0"/>
              <a:t>Urzędu Marszałkowskiego Województwa Mazowieckiego w Warszawie </a:t>
            </a:r>
          </a:p>
        </p:txBody>
      </p:sp>
    </p:spTree>
    <p:extLst>
      <p:ext uri="{BB962C8B-B14F-4D97-AF65-F5344CB8AC3E}">
        <p14:creationId xmlns:p14="http://schemas.microsoft.com/office/powerpoint/2010/main" val="1231225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1dd5019b-cf2d-4e34-9b13-b0e47f661534">KW63D35FNNNZ-772405533-428</_dlc_DocId>
    <_dlc_DocIdUrl xmlns="1dd5019b-cf2d-4e34-9b13-b0e47f661534">
      <Url>https://portal.umwm.local/departament/dgopzw/weop/_layouts/15/DocIdRedir.aspx?ID=KW63D35FNNNZ-772405533-428</Url>
      <Description>KW63D35FNNNZ-772405533-428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D71D7B9729D9149BB22ACFEA557A9B3" ma:contentTypeVersion="3" ma:contentTypeDescription="Utwórz nowy dokument." ma:contentTypeScope="" ma:versionID="359e7113d0f50ba275cc02464343b7ce">
  <xsd:schema xmlns:xsd="http://www.w3.org/2001/XMLSchema" xmlns:xs="http://www.w3.org/2001/XMLSchema" xmlns:p="http://schemas.microsoft.com/office/2006/metadata/properties" xmlns:ns1="http://schemas.microsoft.com/sharepoint/v3" xmlns:ns2="1dd5019b-cf2d-4e34-9b13-b0e47f661534" xmlns:ns3="5712b2ed-aa43-417d-8251-ac07664d63cd" targetNamespace="http://schemas.microsoft.com/office/2006/metadata/properties" ma:root="true" ma:fieldsID="3b5fb97722a378f8982a55bafe06f113" ns1:_="" ns2:_="" ns3:_="">
    <xsd:import namespace="http://schemas.microsoft.com/sharepoint/v3"/>
    <xsd:import namespace="1dd5019b-cf2d-4e34-9b13-b0e47f661534"/>
    <xsd:import namespace="5712b2ed-aa43-417d-8251-ac07664d63c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1:PublishingStartDate" minOccurs="0"/>
                <xsd:element ref="ns1:PublishingExpirationDate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Planowana data rozpoczęcia" ma:description="Kolumna Planowana data rozpoczęcia to kolumna witryny utworzona przez funkcję publikowania. Jest ona używana w celu określenia daty i godziny pierwszego wyświetlenia tej strony dla osób odwiedzających witrynę." ma:internalName="PublishingStartDate">
      <xsd:simpleType>
        <xsd:restriction base="dms:Unknown"/>
      </xsd:simpleType>
    </xsd:element>
    <xsd:element name="PublishingExpirationDate" ma:index="13" nillable="true" ma:displayName="Planowana data zakończenia" ma:description="Kolumna Planowana data zakończenia to kolumna witryny utworzona przez funkcję publikowania. Jest ona używana w celu określenia daty i godziny, od której ta strona nie będzie więcej wyświetlana dla osób odwiedzających witrynę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5019b-cf2d-4e34-9b13-b0e47f6615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rtość identyfikatora dokumentu" ma:description="Wartość identyfikatora dokumentu przypisanego do tego elementu." ma:internalName="_dlc_DocId" ma:readOnly="true">
      <xsd:simpleType>
        <xsd:restriction base="dms:Text"/>
      </xsd:simpleType>
    </xsd:element>
    <xsd:element name="_dlc_DocIdUrl" ma:index="9" nillable="true" ma:displayName="Identyfikator dokumentu" ma:description="Łącze stałe do teg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12b2ed-aa43-417d-8251-ac07664d63c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457D5C-B872-42CF-B7B8-A4386206EB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C9EE6C-6404-4698-A227-7E08C16B5EF9}">
  <ds:schemaRefs>
    <ds:schemaRef ds:uri="http://schemas.microsoft.com/sharepoint/v3"/>
    <ds:schemaRef ds:uri="http://purl.org/dc/terms/"/>
    <ds:schemaRef ds:uri="1dd5019b-cf2d-4e34-9b13-b0e47f661534"/>
    <ds:schemaRef ds:uri="http://purl.org/dc/elements/1.1/"/>
    <ds:schemaRef ds:uri="http://purl.org/dc/dcmitype/"/>
    <ds:schemaRef ds:uri="5712b2ed-aa43-417d-8251-ac07664d63cd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721508D-FBBE-4A39-A7B0-63C968A0E90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52B18F9-A530-4E7F-B2AE-D1179FE98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dd5019b-cf2d-4e34-9b13-b0e47f661534"/>
    <ds:schemaRef ds:uri="5712b2ed-aa43-417d-8251-ac07664d63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341</Words>
  <Application>Microsoft Office PowerPoint</Application>
  <PresentationFormat>Panoramiczny</PresentationFormat>
  <Paragraphs>51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Ochrona powietrza</vt:lpstr>
      <vt:lpstr>Prezentacja programu PowerPoint</vt:lpstr>
      <vt:lpstr>Prezentacja programu PowerPoint</vt:lpstr>
      <vt:lpstr>Prezentacja programu PowerPoint</vt:lpstr>
      <vt:lpstr>Ochrona powietrza</vt:lpstr>
    </vt:vector>
  </TitlesOfParts>
  <Company>Urząd Marszałkowski Województwa Mazowieckiego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11 listopada 2017 r. nowoinstalowane kotły muszą spełniać normy emisyjne zgodne z wymogami ekoprojektu  od 1 lipca 2018 r. zakaz spalania: mułów i flotokoncentratów węglowych oraz mieszanek produkowanych z ich wykorzystaniem, węgla brunatnego oraz paliw stałych produkowanych z ich wykorzystaniem,  węgla kamiennego w postaci sypkiej o uziarnieniu 0-3 mm, paliw zawierających biomasę o wilgotności w stanie roboczym powyżej 20% (np. mokrego drewna), od 1 stycznia 2023 r. zakaz użytkowania kotłów na węgiel lub drewno nie spełniających wymogów dla klas 3,4 lub 5 wg normy PN-EN 303-5:2012, od 1 stycznia 2028 r. zakaz użytkowania kotłów na węgiel lub drewno klasy 3 lub 4 wg normy PN-EN 303-5:2012,  kotły klasy 5 wg normy PN-EN 303-5:2012 mogą być użytkowane do końca ich żywotności, od 1 stycznia 2023 r. kominki muszą spełniać wymogi ekoprojektu, lub być wyposażone w urządzenie ograniczające emisję pyłu do wartości określonych w ekoprojekcie.</dc:title>
  <dc:creator>Zawadzka Kamila (PZ)</dc:creator>
  <cp:lastModifiedBy>Zawadzka Kamila (PZ)</cp:lastModifiedBy>
  <cp:revision>34</cp:revision>
  <cp:lastPrinted>2021-05-31T13:26:15Z</cp:lastPrinted>
  <dcterms:created xsi:type="dcterms:W3CDTF">2020-07-06T11:37:24Z</dcterms:created>
  <dcterms:modified xsi:type="dcterms:W3CDTF">2021-05-31T13:27:30Z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0x010100DD71D7B9729D9149BB22ACFEA557A9B3</vt:lpwstr>
  </property>
  <property fmtid="{D5CDD505-2E9C-101B-9397-08002B2CF9AE}" pid="3" name="_dlc_DocIdItemGuid">
    <vt:lpwstr>83ba4cee-28c6-4cb6-a3e4-9aa715b197d5</vt:lpwstr>
  </property>
</Properties>
</file>