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5"/>
  </p:notesMasterIdLst>
  <p:sldIdLst>
    <p:sldId id="256" r:id="rId6"/>
    <p:sldId id="257" r:id="rId7"/>
    <p:sldId id="258" r:id="rId8"/>
    <p:sldId id="261" r:id="rId9"/>
    <p:sldId id="260" r:id="rId10"/>
    <p:sldId id="272" r:id="rId11"/>
    <p:sldId id="302" r:id="rId12"/>
    <p:sldId id="278" r:id="rId13"/>
    <p:sldId id="273" r:id="rId14"/>
    <p:sldId id="275" r:id="rId15"/>
    <p:sldId id="276" r:id="rId16"/>
    <p:sldId id="282" r:id="rId17"/>
    <p:sldId id="283" r:id="rId18"/>
    <p:sldId id="284" r:id="rId19"/>
    <p:sldId id="285" r:id="rId20"/>
    <p:sldId id="264" r:id="rId21"/>
    <p:sldId id="297" r:id="rId22"/>
    <p:sldId id="298" r:id="rId23"/>
    <p:sldId id="299" r:id="rId24"/>
    <p:sldId id="300" r:id="rId25"/>
    <p:sldId id="301" r:id="rId26"/>
    <p:sldId id="293" r:id="rId27"/>
    <p:sldId id="295" r:id="rId28"/>
    <p:sldId id="292" r:id="rId29"/>
    <p:sldId id="265" r:id="rId30"/>
    <p:sldId id="267" r:id="rId31"/>
    <p:sldId id="269" r:id="rId32"/>
    <p:sldId id="268" r:id="rId33"/>
    <p:sldId id="271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A"/>
    <a:srgbClr val="75BD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B0BCF9-835E-4A65-93AB-339A859C9044}" v="285" dt="2020-06-16T12:12:05.696"/>
    <p1510:client id="{4F404D35-0540-4610-AE1C-CB9197D58CA9}" v="785" dt="2020-06-16T12:18:01.678"/>
    <p1510:client id="{924DB2A0-4D71-45FE-AAC6-52BFC69E99B5}" v="118" dt="2020-06-16T12:41:01.581"/>
    <p1510:client id="{AD1BA2C7-4849-4015-B3F3-35CFF4B3AFD4}" v="980" dt="2020-06-16T13:40:47.046"/>
    <p1510:client id="{AF12B271-B6B1-4AE2-9B8F-AD899FE74AB6}" v="80" dt="2020-06-16T11:42:08.572"/>
    <p1510:client id="{CB5FFF59-FAAD-405A-8C10-D10379DBCBD6}" v="406" dt="2020-06-16T11:52:44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wadzka Kamila (PZ)" userId="S::kamila.zawadzka.pz@mazovia.pl::b01f39bc-7226-4f9b-b049-fbcb804eb1bb" providerId="AD" clId="Web-{AD1BA2C7-4849-4015-B3F3-35CFF4B3AFD4}"/>
    <pc:docChg chg="addSld modSld sldOrd">
      <pc:chgData name="Zawadzka Kamila (PZ)" userId="S::kamila.zawadzka.pz@mazovia.pl::b01f39bc-7226-4f9b-b049-fbcb804eb1bb" providerId="AD" clId="Web-{AD1BA2C7-4849-4015-B3F3-35CFF4B3AFD4}" dt="2020-06-16T13:40:47.046" v="915" actId="20577"/>
      <pc:docMkLst>
        <pc:docMk/>
      </pc:docMkLst>
      <pc:sldChg chg="modSp">
        <pc:chgData name="Zawadzka Kamila (PZ)" userId="S::kamila.zawadzka.pz@mazovia.pl::b01f39bc-7226-4f9b-b049-fbcb804eb1bb" providerId="AD" clId="Web-{AD1BA2C7-4849-4015-B3F3-35CFF4B3AFD4}" dt="2020-06-16T13:06:19.636" v="438" actId="20577"/>
        <pc:sldMkLst>
          <pc:docMk/>
          <pc:sldMk cId="3274826946" sldId="265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6:19.636" v="438" actId="20577"/>
          <ac:graphicFrameMkLst>
            <pc:docMk/>
            <pc:sldMk cId="3274826946" sldId="265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35:55.947" v="872"/>
        <pc:sldMkLst>
          <pc:docMk/>
          <pc:sldMk cId="2705636183" sldId="267"/>
        </pc:sldMkLst>
        <pc:spChg chg="mod">
          <ac:chgData name="Zawadzka Kamila (PZ)" userId="S::kamila.zawadzka.pz@mazovia.pl::b01f39bc-7226-4f9b-b049-fbcb804eb1bb" providerId="AD" clId="Web-{AD1BA2C7-4849-4015-B3F3-35CFF4B3AFD4}" dt="2020-06-16T13:25:27.546" v="608" actId="1076"/>
          <ac:spMkLst>
            <pc:docMk/>
            <pc:sldMk cId="2705636183" sldId="267"/>
            <ac:spMk id="1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AD1BA2C7-4849-4015-B3F3-35CFF4B3AFD4}" dt="2020-06-16T13:35:16.337" v="860" actId="20577"/>
          <ac:spMkLst>
            <pc:docMk/>
            <pc:sldMk cId="2705636183" sldId="267"/>
            <ac:spMk id="18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AD1BA2C7-4849-4015-B3F3-35CFF4B3AFD4}" dt="2020-06-16T13:31:01.567" v="845"/>
          <ac:graphicFrameMkLst>
            <pc:docMk/>
            <pc:sldMk cId="2705636183" sldId="267"/>
            <ac:graphicFrameMk id="15" creationId="{00000000-0000-0000-0000-000000000000}"/>
          </ac:graphicFrameMkLst>
        </pc:graphicFrameChg>
        <pc:graphicFrameChg chg="mod modGraphic">
          <ac:chgData name="Zawadzka Kamila (PZ)" userId="S::kamila.zawadzka.pz@mazovia.pl::b01f39bc-7226-4f9b-b049-fbcb804eb1bb" providerId="AD" clId="Web-{AD1BA2C7-4849-4015-B3F3-35CFF4B3AFD4}" dt="2020-06-16T13:35:55.947" v="872"/>
          <ac:graphicFrameMkLst>
            <pc:docMk/>
            <pc:sldMk cId="2705636183" sldId="267"/>
            <ac:graphicFrameMk id="16" creationId="{00000000-0000-0000-0000-000000000000}"/>
          </ac:graphicFrameMkLst>
        </pc:graphicFrameChg>
      </pc:sldChg>
      <pc:sldChg chg="modSp addAnim delAnim">
        <pc:chgData name="Zawadzka Kamila (PZ)" userId="S::kamila.zawadzka.pz@mazovia.pl::b01f39bc-7226-4f9b-b049-fbcb804eb1bb" providerId="AD" clId="Web-{AD1BA2C7-4849-4015-B3F3-35CFF4B3AFD4}" dt="2020-06-16T13:40:47.046" v="915" actId="20577"/>
        <pc:sldMkLst>
          <pc:docMk/>
          <pc:sldMk cId="3268654942" sldId="276"/>
        </pc:sldMkLst>
        <pc:spChg chg="mod">
          <ac:chgData name="Zawadzka Kamila (PZ)" userId="S::kamila.zawadzka.pz@mazovia.pl::b01f39bc-7226-4f9b-b049-fbcb804eb1bb" providerId="AD" clId="Web-{AD1BA2C7-4849-4015-B3F3-35CFF4B3AFD4}" dt="2020-06-16T13:39:06.294" v="875" actId="20577"/>
          <ac:spMkLst>
            <pc:docMk/>
            <pc:sldMk cId="3268654942" sldId="276"/>
            <ac:spMk id="20" creationId="{404C9E5C-7FCE-43B5-BC2A-9296876223A5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3:40:47.046" v="915" actId="20577"/>
          <ac:graphicFrameMkLst>
            <pc:docMk/>
            <pc:sldMk cId="3268654942" sldId="276"/>
            <ac:graphicFrameMk id="7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5:47.870" v="431" actId="20577"/>
        <pc:sldMkLst>
          <pc:docMk/>
          <pc:sldMk cId="829672937" sldId="292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3:05:47.870" v="431" actId="20577"/>
          <ac:graphicFrameMkLst>
            <pc:docMk/>
            <pc:sldMk cId="829672937" sldId="292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3:03:56.118" v="419" actId="20577"/>
        <pc:sldMkLst>
          <pc:docMk/>
          <pc:sldMk cId="1546286312" sldId="293"/>
        </pc:sldMkLst>
        <pc:spChg chg="mod">
          <ac:chgData name="Zawadzka Kamila (PZ)" userId="S::kamila.zawadzka.pz@mazovia.pl::b01f39bc-7226-4f9b-b049-fbcb804eb1bb" providerId="AD" clId="Web-{AD1BA2C7-4849-4015-B3F3-35CFF4B3AFD4}" dt="2020-06-16T13:03:56.118" v="419" actId="20577"/>
          <ac:spMkLst>
            <pc:docMk/>
            <pc:sldMk cId="1546286312" sldId="293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D1BA2C7-4849-4015-B3F3-35CFF4B3AFD4}" dt="2020-06-16T12:49:15.494" v="5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49:15.494" v="5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2:15.403" v="50" actId="20577"/>
        <pc:sldMkLst>
          <pc:docMk/>
          <pc:sldMk cId="2336761442" sldId="298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2:15.403" v="50" actId="20577"/>
          <ac:graphicFrameMkLst>
            <pc:docMk/>
            <pc:sldMk cId="2336761442" sldId="29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8:15.394" v="182" actId="20577"/>
        <pc:sldMkLst>
          <pc:docMk/>
          <pc:sldMk cId="2018556526" sldId="299"/>
        </pc:sldMkLst>
        <pc:graphicFrameChg chg="modGraphic">
          <ac:chgData name="Zawadzka Kamila (PZ)" userId="S::kamila.zawadzka.pz@mazovia.pl::b01f39bc-7226-4f9b-b049-fbcb804eb1bb" providerId="AD" clId="Web-{AD1BA2C7-4849-4015-B3F3-35CFF4B3AFD4}" dt="2020-06-16T12:58:15.394" v="182" actId="20577"/>
          <ac:graphicFrameMkLst>
            <pc:docMk/>
            <pc:sldMk cId="2018556526" sldId="299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D1BA2C7-4849-4015-B3F3-35CFF4B3AFD4}" dt="2020-06-16T12:56:56.033" v="171" actId="20577"/>
        <pc:sldMkLst>
          <pc:docMk/>
          <pc:sldMk cId="381427413" sldId="300"/>
        </pc:sldMkLst>
        <pc:spChg chg="mod">
          <ac:chgData name="Zawadzka Kamila (PZ)" userId="S::kamila.zawadzka.pz@mazovia.pl::b01f39bc-7226-4f9b-b049-fbcb804eb1bb" providerId="AD" clId="Web-{AD1BA2C7-4849-4015-B3F3-35CFF4B3AFD4}" dt="2020-06-16T12:54:54.671" v="76" actId="20577"/>
          <ac:spMkLst>
            <pc:docMk/>
            <pc:sldMk cId="381427413" sldId="300"/>
            <ac:spMk id="2" creationId="{00000000-0000-0000-0000-000000000000}"/>
          </ac:spMkLst>
        </pc:spChg>
        <pc:graphicFrameChg chg="modGraphic">
          <ac:chgData name="Zawadzka Kamila (PZ)" userId="S::kamila.zawadzka.pz@mazovia.pl::b01f39bc-7226-4f9b-b049-fbcb804eb1bb" providerId="AD" clId="Web-{AD1BA2C7-4849-4015-B3F3-35CFF4B3AFD4}" dt="2020-06-16T12:56:56.033" v="171" actId="20577"/>
          <ac:graphicFrameMkLst>
            <pc:docMk/>
            <pc:sldMk cId="381427413" sldId="300"/>
            <ac:graphicFrameMk id="6" creationId="{00000000-0000-0000-0000-000000000000}"/>
          </ac:graphicFrameMkLst>
        </pc:graphicFrameChg>
      </pc:sldChg>
      <pc:sldChg chg="addSp delSp modSp add ord replId">
        <pc:chgData name="Zawadzka Kamila (PZ)" userId="S::kamila.zawadzka.pz@mazovia.pl::b01f39bc-7226-4f9b-b049-fbcb804eb1bb" providerId="AD" clId="Web-{AD1BA2C7-4849-4015-B3F3-35CFF4B3AFD4}" dt="2020-06-16T12:59:35.051" v="246" actId="20577"/>
        <pc:sldMkLst>
          <pc:docMk/>
          <pc:sldMk cId="3811472975" sldId="301"/>
        </pc:sldMkLst>
        <pc:spChg chg="mod">
          <ac:chgData name="Zawadzka Kamila (PZ)" userId="S::kamila.zawadzka.pz@mazovia.pl::b01f39bc-7226-4f9b-b049-fbcb804eb1bb" providerId="AD" clId="Web-{AD1BA2C7-4849-4015-B3F3-35CFF4B3AFD4}" dt="2020-06-16T12:57:45.659" v="178" actId="20577"/>
          <ac:spMkLst>
            <pc:docMk/>
            <pc:sldMk cId="3811472975" sldId="301"/>
            <ac:spMk id="2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AD1BA2C7-4849-4015-B3F3-35CFF4B3AFD4}" dt="2020-06-16T12:59:35.051" v="246" actId="20577"/>
          <ac:spMkLst>
            <pc:docMk/>
            <pc:sldMk cId="3811472975" sldId="301"/>
            <ac:spMk id="39" creationId="{1993CF79-6066-4C44-A305-A1A68BFC8328}"/>
          </ac:spMkLst>
        </pc:spChg>
        <pc:graphicFrameChg chg="del">
          <ac:chgData name="Zawadzka Kamila (PZ)" userId="S::kamila.zawadzka.pz@mazovia.pl::b01f39bc-7226-4f9b-b049-fbcb804eb1bb" providerId="AD" clId="Web-{AD1BA2C7-4849-4015-B3F3-35CFF4B3AFD4}" dt="2020-06-16T12:58:24.081" v="183"/>
          <ac:graphicFrameMkLst>
            <pc:docMk/>
            <pc:sldMk cId="3811472975" sldId="301"/>
            <ac:graphicFrameMk id="6" creationId="{00000000-0000-0000-0000-000000000000}"/>
          </ac:graphicFrameMkLst>
        </pc:graphicFrameChg>
      </pc:sldChg>
    </pc:docChg>
  </pc:docChgLst>
  <pc:docChgLst>
    <pc:chgData name="Zawadzka Kamila (PZ)" userId="S::kamila.zawadzka.pz@mazovia.pl::b01f39bc-7226-4f9b-b049-fbcb804eb1bb" providerId="AD" clId="Web-{924DB2A0-4D71-45FE-AAC6-52BFC69E99B5}"/>
    <pc:docChg chg="delSld modSld">
      <pc:chgData name="Zawadzka Kamila (PZ)" userId="S::kamila.zawadzka.pz@mazovia.pl::b01f39bc-7226-4f9b-b049-fbcb804eb1bb" providerId="AD" clId="Web-{924DB2A0-4D71-45FE-AAC6-52BFC69E99B5}" dt="2020-06-16T12:41:01.581" v="116" actId="20577"/>
      <pc:docMkLst>
        <pc:docMk/>
      </pc:docMkLst>
      <pc:sldChg chg="addSp delSp modSp">
        <pc:chgData name="Zawadzka Kamila (PZ)" userId="S::kamila.zawadzka.pz@mazovia.pl::b01f39bc-7226-4f9b-b049-fbcb804eb1bb" providerId="AD" clId="Web-{924DB2A0-4D71-45FE-AAC6-52BFC69E99B5}" dt="2020-06-16T12:34:43.925" v="107" actId="20577"/>
        <pc:sldMkLst>
          <pc:docMk/>
          <pc:sldMk cId="4212844502" sldId="264"/>
        </pc:sldMkLst>
        <pc:spChg chg="del mod">
          <ac:chgData name="Zawadzka Kamila (PZ)" userId="S::kamila.zawadzka.pz@mazovia.pl::b01f39bc-7226-4f9b-b049-fbcb804eb1bb" providerId="AD" clId="Web-{924DB2A0-4D71-45FE-AAC6-52BFC69E99B5}" dt="2020-06-16T12:24:00.316" v="3"/>
          <ac:spMkLst>
            <pc:docMk/>
            <pc:sldMk cId="4212844502" sldId="264"/>
            <ac:spMk id="3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924DB2A0-4D71-45FE-AAC6-52BFC69E99B5}" dt="2020-06-16T12:26:59.160" v="33"/>
          <ac:spMkLst>
            <pc:docMk/>
            <pc:sldMk cId="4212844502" sldId="264"/>
            <ac:spMk id="4" creationId="{00000000-0000-0000-0000-000000000000}"/>
          </ac:spMkLst>
        </pc:spChg>
        <pc:spChg chg="del">
          <ac:chgData name="Zawadzka Kamila (PZ)" userId="S::kamila.zawadzka.pz@mazovia.pl::b01f39bc-7226-4f9b-b049-fbcb804eb1bb" providerId="AD" clId="Web-{924DB2A0-4D71-45FE-AAC6-52BFC69E99B5}" dt="2020-06-16T12:27:09.847" v="37"/>
          <ac:spMkLst>
            <pc:docMk/>
            <pc:sldMk cId="4212844502" sldId="264"/>
            <ac:spMk id="9" creationId="{00000000-0000-0000-0000-00000000000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24:00.332" v="5"/>
          <ac:spMkLst>
            <pc:docMk/>
            <pc:sldMk cId="4212844502" sldId="264"/>
            <ac:spMk id="10" creationId="{86D22144-6930-4FC3-B6CC-B43BDAFB0520}"/>
          </ac:spMkLst>
        </pc:spChg>
        <pc:spChg chg="add mod">
          <ac:chgData name="Zawadzka Kamila (PZ)" userId="S::kamila.zawadzka.pz@mazovia.pl::b01f39bc-7226-4f9b-b049-fbcb804eb1bb" providerId="AD" clId="Web-{924DB2A0-4D71-45FE-AAC6-52BFC69E99B5}" dt="2020-06-16T12:34:43.925" v="107" actId="20577"/>
          <ac:spMkLst>
            <pc:docMk/>
            <pc:sldMk cId="4212844502" sldId="264"/>
            <ac:spMk id="12" creationId="{8B05D97D-B459-492C-815D-E5FB192AEDC9}"/>
          </ac:spMkLst>
        </pc:spChg>
        <pc:graphicFrameChg chg="add del mod ord modGraphic">
          <ac:chgData name="Zawadzka Kamila (PZ)" userId="S::kamila.zawadzka.pz@mazovia.pl::b01f39bc-7226-4f9b-b049-fbcb804eb1bb" providerId="AD" clId="Web-{924DB2A0-4D71-45FE-AAC6-52BFC69E99B5}" dt="2020-06-16T12:24:19.644" v="8"/>
          <ac:graphicFrameMkLst>
            <pc:docMk/>
            <pc:sldMk cId="4212844502" sldId="264"/>
            <ac:graphicFrameMk id="8" creationId="{568DC8EA-EF15-4DF9-BC09-CD30C15D2E99}"/>
          </ac:graphicFrameMkLst>
        </pc:graphicFrameChg>
      </pc:sldChg>
      <pc:sldChg chg="del">
        <pc:chgData name="Zawadzka Kamila (PZ)" userId="S::kamila.zawadzka.pz@mazovia.pl::b01f39bc-7226-4f9b-b049-fbcb804eb1bb" providerId="AD" clId="Web-{924DB2A0-4D71-45FE-AAC6-52BFC69E99B5}" dt="2020-06-16T12:28:09.551" v="38"/>
        <pc:sldMkLst>
          <pc:docMk/>
          <pc:sldMk cId="835903469" sldId="296"/>
        </pc:sldMkLst>
      </pc:sldChg>
      <pc:sldChg chg="modSp">
        <pc:chgData name="Zawadzka Kamila (PZ)" userId="S::kamila.zawadzka.pz@mazovia.pl::b01f39bc-7226-4f9b-b049-fbcb804eb1bb" providerId="AD" clId="Web-{924DB2A0-4D71-45FE-AAC6-52BFC69E99B5}" dt="2020-06-16T12:41:01.581" v="116" actId="20577"/>
        <pc:sldMkLst>
          <pc:docMk/>
          <pc:sldMk cId="1541505984" sldId="297"/>
        </pc:sldMkLst>
        <pc:graphicFrameChg chg="modGraphic">
          <ac:chgData name="Zawadzka Kamila (PZ)" userId="S::kamila.zawadzka.pz@mazovia.pl::b01f39bc-7226-4f9b-b049-fbcb804eb1bb" providerId="AD" clId="Web-{924DB2A0-4D71-45FE-AAC6-52BFC69E99B5}" dt="2020-06-16T12:41:01.581" v="116" actId="20577"/>
          <ac:graphicFrameMkLst>
            <pc:docMk/>
            <pc:sldMk cId="1541505984" sldId="297"/>
            <ac:graphicFrameMk id="6" creationId="{00000000-0000-0000-0000-000000000000}"/>
          </ac:graphicFrameMkLst>
        </pc:graphicFrameChg>
      </pc:sldChg>
    </pc:docChg>
  </pc:docChgLst>
  <pc:docChgLst>
    <pc:chgData name="Gadomska Anna" userId="S::anna.gadomska@mazovia.pl::9acc40b5-bd19-4bd4-8d6f-2c215a81e80b" providerId="AD" clId="Web-{CB5FFF59-FAAD-405A-8C10-D10379DBCBD6}"/>
    <pc:docChg chg="modSld">
      <pc:chgData name="Gadomska Anna" userId="S::anna.gadomska@mazovia.pl::9acc40b5-bd19-4bd4-8d6f-2c215a81e80b" providerId="AD" clId="Web-{CB5FFF59-FAAD-405A-8C10-D10379DBCBD6}" dt="2020-06-16T11:52:44.206" v="417" actId="1076"/>
      <pc:docMkLst>
        <pc:docMk/>
      </pc:docMkLst>
      <pc:sldChg chg="addSp delSp modSp">
        <pc:chgData name="Gadomska Anna" userId="S::anna.gadomska@mazovia.pl::9acc40b5-bd19-4bd4-8d6f-2c215a81e80b" providerId="AD" clId="Web-{CB5FFF59-FAAD-405A-8C10-D10379DBCBD6}" dt="2020-06-16T11:32:13.780" v="2"/>
        <pc:sldMkLst>
          <pc:docMk/>
          <pc:sldMk cId="3416253785" sldId="256"/>
        </pc:sldMkLst>
        <pc:spChg chg="add del mod">
          <ac:chgData name="Gadomska Anna" userId="S::anna.gadomska@mazovia.pl::9acc40b5-bd19-4bd4-8d6f-2c215a81e80b" providerId="AD" clId="Web-{CB5FFF59-FAAD-405A-8C10-D10379DBCBD6}" dt="2020-06-16T11:32:13.780" v="2"/>
          <ac:spMkLst>
            <pc:docMk/>
            <pc:sldMk cId="3416253785" sldId="256"/>
            <ac:spMk id="4" creationId="{AC00F5B3-184F-47FD-964C-A4734502D3E8}"/>
          </ac:spMkLst>
        </pc:spChg>
      </pc:sldChg>
      <pc:sldChg chg="addSp delSp modSp addAnim delAnim">
        <pc:chgData name="Gadomska Anna" userId="S::anna.gadomska@mazovia.pl::9acc40b5-bd19-4bd4-8d6f-2c215a81e80b" providerId="AD" clId="Web-{CB5FFF59-FAAD-405A-8C10-D10379DBCBD6}" dt="2020-06-16T11:52:44.206" v="417" actId="1076"/>
        <pc:sldMkLst>
          <pc:docMk/>
          <pc:sldMk cId="1446268496" sldId="262"/>
        </pc:sldMkLst>
        <pc:spChg chg="mod">
          <ac:chgData name="Gadomska Anna" userId="S::anna.gadomska@mazovia.pl::9acc40b5-bd19-4bd4-8d6f-2c215a81e80b" providerId="AD" clId="Web-{CB5FFF59-FAAD-405A-8C10-D10379DBCBD6}" dt="2020-06-16T11:41:23.228" v="141" actId="20577"/>
          <ac:spMkLst>
            <pc:docMk/>
            <pc:sldMk cId="1446268496" sldId="262"/>
            <ac:spMk id="2" creationId="{00000000-0000-0000-0000-000000000000}"/>
          </ac:spMkLst>
        </pc:spChg>
        <pc:spChg chg="mod topLvl">
          <ac:chgData name="Gadomska Anna" userId="S::anna.gadomska@mazovia.pl::9acc40b5-bd19-4bd4-8d6f-2c215a81e80b" providerId="AD" clId="Web-{CB5FFF59-FAAD-405A-8C10-D10379DBCBD6}" dt="2020-06-16T11:47:56.053" v="219" actId="1076"/>
          <ac:spMkLst>
            <pc:docMk/>
            <pc:sldMk cId="1446268496" sldId="262"/>
            <ac:spMk id="19" creationId="{00000000-0000-0000-0000-000000000000}"/>
          </ac:spMkLst>
        </pc:spChg>
        <pc:spChg chg="add del">
          <ac:chgData name="Gadomska Anna" userId="S::anna.gadomska@mazovia.pl::9acc40b5-bd19-4bd4-8d6f-2c215a81e80b" providerId="AD" clId="Web-{CB5FFF59-FAAD-405A-8C10-D10379DBCBD6}" dt="2020-06-16T11:45:15.929" v="166"/>
          <ac:spMkLst>
            <pc:docMk/>
            <pc:sldMk cId="1446268496" sldId="262"/>
            <ac:spMk id="660" creationId="{F3C63C7A-4571-4122-A9D0-7D42BB849C44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20.253" v="412" actId="1076"/>
          <ac:spMkLst>
            <pc:docMk/>
            <pc:sldMk cId="1446268496" sldId="262"/>
            <ac:spMk id="665" creationId="{DE7C9B30-5FAE-4FB6-B96E-EFE094949053}"/>
          </ac:spMkLst>
        </pc:spChg>
        <pc:spChg chg="add mod">
          <ac:chgData name="Gadomska Anna" userId="S::anna.gadomska@mazovia.pl::9acc40b5-bd19-4bd4-8d6f-2c215a81e80b" providerId="AD" clId="Web-{CB5FFF59-FAAD-405A-8C10-D10379DBCBD6}" dt="2020-06-16T11:52:44.206" v="417" actId="1076"/>
          <ac:spMkLst>
            <pc:docMk/>
            <pc:sldMk cId="1446268496" sldId="262"/>
            <ac:spMk id="672" creationId="{81C8A5F1-F3B6-4EE6-9C45-0EBB5459A549}"/>
          </ac:spMkLst>
        </pc:spChg>
        <pc:grpChg chg="del mod">
          <ac:chgData name="Gadomska Anna" userId="S::anna.gadomska@mazovia.pl::9acc40b5-bd19-4bd4-8d6f-2c215a81e80b" providerId="AD" clId="Web-{CB5FFF59-FAAD-405A-8C10-D10379DBCBD6}" dt="2020-06-16T11:38:12.964" v="108"/>
          <ac:grpSpMkLst>
            <pc:docMk/>
            <pc:sldMk cId="1446268496" sldId="262"/>
            <ac:grpSpMk id="22" creationId="{00000000-0000-0000-0000-000000000000}"/>
          </ac:grpSpMkLst>
        </pc:grpChg>
        <pc:grpChg chg="add mod">
          <ac:chgData name="Gadomska Anna" userId="S::anna.gadomska@mazovia.pl::9acc40b5-bd19-4bd4-8d6f-2c215a81e80b" providerId="AD" clId="Web-{CB5FFF59-FAAD-405A-8C10-D10379DBCBD6}" dt="2020-06-16T11:52:15.191" v="409" actId="1076"/>
          <ac:grpSpMkLst>
            <pc:docMk/>
            <pc:sldMk cId="1446268496" sldId="262"/>
            <ac:grpSpMk id="553" creationId="{EEB1B928-07F9-413D-A6F6-B2DC914352CD}"/>
          </ac:grpSpMkLst>
        </pc:grpChg>
        <pc:graphicFrameChg chg="add del mod modGraphic">
          <ac:chgData name="Gadomska Anna" userId="S::anna.gadomska@mazovia.pl::9acc40b5-bd19-4bd4-8d6f-2c215a81e80b" providerId="AD" clId="Web-{CB5FFF59-FAAD-405A-8C10-D10379DBCBD6}" dt="2020-06-16T11:37:36.902" v="97"/>
          <ac:graphicFrameMkLst>
            <pc:docMk/>
            <pc:sldMk cId="1446268496" sldId="262"/>
            <ac:graphicFrameMk id="3" creationId="{BCB1D329-307C-4FDA-9476-3FDA0B25D8AF}"/>
          </ac:graphicFrameMkLst>
        </pc:graphicFrameChg>
        <pc:graphicFrameChg chg="add mod modGraphic">
          <ac:chgData name="Gadomska Anna" userId="S::anna.gadomska@mazovia.pl::9acc40b5-bd19-4bd4-8d6f-2c215a81e80b" providerId="AD" clId="Web-{CB5FFF59-FAAD-405A-8C10-D10379DBCBD6}" dt="2020-06-16T11:52:15.238" v="410" actId="1076"/>
          <ac:graphicFrameMkLst>
            <pc:docMk/>
            <pc:sldMk cId="1446268496" sldId="262"/>
            <ac:graphicFrameMk id="558" creationId="{8763148F-54C4-4BD6-A044-5B694B922C1E}"/>
          </ac:graphicFrameMkLst>
        </pc:graphicFrameChg>
        <pc:picChg chg="del topLvl">
          <ac:chgData name="Gadomska Anna" userId="S::anna.gadomska@mazovia.pl::9acc40b5-bd19-4bd4-8d6f-2c215a81e80b" providerId="AD" clId="Web-{CB5FFF59-FAAD-405A-8C10-D10379DBCBD6}" dt="2020-06-16T11:38:12.964" v="108"/>
          <ac:picMkLst>
            <pc:docMk/>
            <pc:sldMk cId="1446268496" sldId="262"/>
            <ac:picMk id="21" creationId="{00000000-0000-0000-0000-000000000000}"/>
          </ac:picMkLst>
        </pc:picChg>
        <pc:picChg chg="add del mod">
          <ac:chgData name="Gadomska Anna" userId="S::anna.gadomska@mazovia.pl::9acc40b5-bd19-4bd4-8d6f-2c215a81e80b" providerId="AD" clId="Web-{CB5FFF59-FAAD-405A-8C10-D10379DBCBD6}" dt="2020-06-16T11:45:53.960" v="169"/>
          <ac:picMkLst>
            <pc:docMk/>
            <pc:sldMk cId="1446268496" sldId="262"/>
            <ac:picMk id="661" creationId="{3F767E50-7622-49E8-8DD3-96E57F38E4FF}"/>
          </ac:picMkLst>
        </pc:picChg>
      </pc:sldChg>
    </pc:docChg>
  </pc:docChgLst>
  <pc:docChgLst>
    <pc:chgData name="Zawadzka Kamila (PZ)" userId="S::kamila.zawadzka.pz@mazovia.pl::b01f39bc-7226-4f9b-b049-fbcb804eb1bb" providerId="AD" clId="Web-{4F404D35-0540-4610-AE1C-CB9197D58CA9}"/>
    <pc:docChg chg="addSld delSld modSld">
      <pc:chgData name="Zawadzka Kamila (PZ)" userId="S::kamila.zawadzka.pz@mazovia.pl::b01f39bc-7226-4f9b-b049-fbcb804eb1bb" providerId="AD" clId="Web-{4F404D35-0540-4610-AE1C-CB9197D58CA9}" dt="2020-06-16T12:18:01.678" v="763"/>
      <pc:docMkLst>
        <pc:docMk/>
      </pc:docMkLst>
      <pc:sldChg chg="addSp delSp modSp">
        <pc:chgData name="Zawadzka Kamila (PZ)" userId="S::kamila.zawadzka.pz@mazovia.pl::b01f39bc-7226-4f9b-b049-fbcb804eb1bb" providerId="AD" clId="Web-{4F404D35-0540-4610-AE1C-CB9197D58CA9}" dt="2020-06-16T12:17:45.709" v="759"/>
        <pc:sldMkLst>
          <pc:docMk/>
          <pc:sldMk cId="4212844502" sldId="264"/>
        </pc:sldMkLst>
        <pc:spChg chg="add del">
          <ac:chgData name="Zawadzka Kamila (PZ)" userId="S::kamila.zawadzka.pz@mazovia.pl::b01f39bc-7226-4f9b-b049-fbcb804eb1bb" providerId="AD" clId="Web-{4F404D35-0540-4610-AE1C-CB9197D58CA9}" dt="2020-06-16T12:17:45.709" v="759"/>
          <ac:spMkLst>
            <pc:docMk/>
            <pc:sldMk cId="4212844502" sldId="264"/>
            <ac:spMk id="4" creationId="{00000000-0000-0000-0000-000000000000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7:45.709" v="759"/>
          <ac:picMkLst>
            <pc:docMk/>
            <pc:sldMk cId="4212844502" sldId="264"/>
            <ac:picMk id="7" creationId="{016DC439-0EBD-44FF-9F50-4A378EEC4E59}"/>
          </ac:picMkLst>
        </pc:picChg>
      </pc:sldChg>
      <pc:sldChg chg="modSp">
        <pc:chgData name="Zawadzka Kamila (PZ)" userId="S::kamila.zawadzka.pz@mazovia.pl::b01f39bc-7226-4f9b-b049-fbcb804eb1bb" providerId="AD" clId="Web-{4F404D35-0540-4610-AE1C-CB9197D58CA9}" dt="2020-06-16T11:43:47.055" v="52" actId="1076"/>
        <pc:sldMkLst>
          <pc:docMk/>
          <pc:sldMk cId="2454098083" sldId="273"/>
        </pc:sldMkLst>
        <pc:spChg chg="mod">
          <ac:chgData name="Zawadzka Kamila (PZ)" userId="S::kamila.zawadzka.pz@mazovia.pl::b01f39bc-7226-4f9b-b049-fbcb804eb1bb" providerId="AD" clId="Web-{4F404D35-0540-4610-AE1C-CB9197D58CA9}" dt="2020-06-16T11:43:47.055" v="52" actId="1076"/>
          <ac:spMkLst>
            <pc:docMk/>
            <pc:sldMk cId="2454098083" sldId="273"/>
            <ac:spMk id="12" creationId="{00000000-0000-0000-0000-000000000000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1:43:27.632" v="22" actId="1076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addSp delSp modSp">
        <pc:chgData name="Zawadzka Kamila (PZ)" userId="S::kamila.zawadzka.pz@mazovia.pl::b01f39bc-7226-4f9b-b049-fbcb804eb1bb" providerId="AD" clId="Web-{4F404D35-0540-4610-AE1C-CB9197D58CA9}" dt="2020-06-16T11:47:43.944" v="236" actId="1076"/>
        <pc:sldMkLst>
          <pc:docMk/>
          <pc:sldMk cId="2397221253" sldId="275"/>
        </pc:sldMkLst>
        <pc:spChg chg="mod">
          <ac:chgData name="Zawadzka Kamila (PZ)" userId="S::kamila.zawadzka.pz@mazovia.pl::b01f39bc-7226-4f9b-b049-fbcb804eb1bb" providerId="AD" clId="Web-{4F404D35-0540-4610-AE1C-CB9197D58CA9}" dt="2020-06-16T11:47:32.209" v="232" actId="20577"/>
          <ac:spMkLst>
            <pc:docMk/>
            <pc:sldMk cId="2397221253" sldId="275"/>
            <ac:spMk id="3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43.944" v="236" actId="1076"/>
          <ac:spMkLst>
            <pc:docMk/>
            <pc:sldMk cId="2397221253" sldId="275"/>
            <ac:spMk id="7" creationId="{00000000-0000-0000-0000-000000000000}"/>
          </ac:spMkLst>
        </pc:spChg>
        <pc:spChg chg="mod">
          <ac:chgData name="Zawadzka Kamila (PZ)" userId="S::kamila.zawadzka.pz@mazovia.pl::b01f39bc-7226-4f9b-b049-fbcb804eb1bb" providerId="AD" clId="Web-{4F404D35-0540-4610-AE1C-CB9197D58CA9}" dt="2020-06-16T11:47:39.366" v="235" actId="1076"/>
          <ac:spMkLst>
            <pc:docMk/>
            <pc:sldMk cId="2397221253" sldId="275"/>
            <ac:spMk id="8" creationId="{00000000-0000-0000-0000-0000000000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1:44:24.838" v="62"/>
          <ac:spMkLst>
            <pc:docMk/>
            <pc:sldMk cId="2397221253" sldId="275"/>
            <ac:spMk id="10" creationId="{25B6EFF1-7B24-40E7-8614-C77CA2EBC2C1}"/>
          </ac:spMkLst>
        </pc:spChg>
        <pc:graphicFrameChg chg="del">
          <ac:chgData name="Zawadzka Kamila (PZ)" userId="S::kamila.zawadzka.pz@mazovia.pl::b01f39bc-7226-4f9b-b049-fbcb804eb1bb" providerId="AD" clId="Web-{4F404D35-0540-4610-AE1C-CB9197D58CA9}" dt="2020-06-16T11:44:18.151" v="61"/>
          <ac:graphicFrameMkLst>
            <pc:docMk/>
            <pc:sldMk cId="2397221253" sldId="275"/>
            <ac:graphicFrameMk id="6" creationId="{00000000-0000-0000-0000-000000000000}"/>
          </ac:graphicFrameMkLst>
        </pc:graphicFrameChg>
      </pc:sldChg>
      <pc:sldChg chg="addSp modSp">
        <pc:chgData name="Zawadzka Kamila (PZ)" userId="S::kamila.zawadzka.pz@mazovia.pl::b01f39bc-7226-4f9b-b049-fbcb804eb1bb" providerId="AD" clId="Web-{4F404D35-0540-4610-AE1C-CB9197D58CA9}" dt="2020-06-16T11:54:30.594" v="437" actId="1076"/>
        <pc:sldMkLst>
          <pc:docMk/>
          <pc:sldMk cId="3268654942" sldId="276"/>
        </pc:sldMkLst>
        <pc:spChg chg="add mod">
          <ac:chgData name="Zawadzka Kamila (PZ)" userId="S::kamila.zawadzka.pz@mazovia.pl::b01f39bc-7226-4f9b-b049-fbcb804eb1bb" providerId="AD" clId="Web-{4F404D35-0540-4610-AE1C-CB9197D58CA9}" dt="2020-06-16T11:53:05.604" v="423" actId="14100"/>
          <ac:spMkLst>
            <pc:docMk/>
            <pc:sldMk cId="3268654942" sldId="276"/>
            <ac:spMk id="14" creationId="{8F9961E4-A2B0-4E20-8DFE-E33D9A8FB3EC}"/>
          </ac:spMkLst>
        </pc:spChg>
        <pc:spChg chg="add mod">
          <ac:chgData name="Zawadzka Kamila (PZ)" userId="S::kamila.zawadzka.pz@mazovia.pl::b01f39bc-7226-4f9b-b049-fbcb804eb1bb" providerId="AD" clId="Web-{4F404D35-0540-4610-AE1C-CB9197D58CA9}" dt="2020-06-16T11:54:30.594" v="437" actId="1076"/>
          <ac:spMkLst>
            <pc:docMk/>
            <pc:sldMk cId="3268654942" sldId="276"/>
            <ac:spMk id="20" creationId="{404C9E5C-7FCE-43B5-BC2A-9296876223A5}"/>
          </ac:spMkLst>
        </pc:spChg>
      </pc:sldChg>
      <pc:sldChg chg="modSp del">
        <pc:chgData name="Zawadzka Kamila (PZ)" userId="S::kamila.zawadzka.pz@mazovia.pl::b01f39bc-7226-4f9b-b049-fbcb804eb1bb" providerId="AD" clId="Web-{4F404D35-0540-4610-AE1C-CB9197D58CA9}" dt="2020-06-16T11:52:33.649" v="375"/>
        <pc:sldMkLst>
          <pc:docMk/>
          <pc:sldMk cId="1460904663" sldId="277"/>
        </pc:sldMkLst>
        <pc:spChg chg="mod">
          <ac:chgData name="Zawadzka Kamila (PZ)" userId="S::kamila.zawadzka.pz@mazovia.pl::b01f39bc-7226-4f9b-b049-fbcb804eb1bb" providerId="AD" clId="Web-{4F404D35-0540-4610-AE1C-CB9197D58CA9}" dt="2020-06-16T11:50:50.174" v="369" actId="20577"/>
          <ac:spMkLst>
            <pc:docMk/>
            <pc:sldMk cId="1460904663" sldId="277"/>
            <ac:spMk id="3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4F404D35-0540-4610-AE1C-CB9197D58CA9}" dt="2020-06-16T11:54:59.970" v="438" actId="1076"/>
        <pc:sldMkLst>
          <pc:docMk/>
          <pc:sldMk cId="1982512621" sldId="282"/>
        </pc:sldMkLst>
        <pc:graphicFrameChg chg="mod">
          <ac:chgData name="Zawadzka Kamila (PZ)" userId="S::kamila.zawadzka.pz@mazovia.pl::b01f39bc-7226-4f9b-b049-fbcb804eb1bb" providerId="AD" clId="Web-{4F404D35-0540-4610-AE1C-CB9197D58CA9}" dt="2020-06-16T11:54:59.970" v="438" actId="1076"/>
          <ac:graphicFrameMkLst>
            <pc:docMk/>
            <pc:sldMk cId="1982512621" sldId="282"/>
            <ac:graphicFrameMk id="9" creationId="{00000000-0000-0000-0000-000000000000}"/>
          </ac:graphicFrameMkLst>
        </pc:graphicFrameChg>
      </pc:sldChg>
      <pc:sldChg chg="addSp modSp addAnim">
        <pc:chgData name="Zawadzka Kamila (PZ)" userId="S::kamila.zawadzka.pz@mazovia.pl::b01f39bc-7226-4f9b-b049-fbcb804eb1bb" providerId="AD" clId="Web-{4F404D35-0540-4610-AE1C-CB9197D58CA9}" dt="2020-06-16T12:02:06.246" v="653" actId="20577"/>
        <pc:sldMkLst>
          <pc:docMk/>
          <pc:sldMk cId="1095542968" sldId="283"/>
        </pc:sldMkLst>
        <pc:spChg chg="add mod">
          <ac:chgData name="Zawadzka Kamila (PZ)" userId="S::kamila.zawadzka.pz@mazovia.pl::b01f39bc-7226-4f9b-b049-fbcb804eb1bb" providerId="AD" clId="Web-{4F404D35-0540-4610-AE1C-CB9197D58CA9}" dt="2020-06-16T12:02:06.246" v="653" actId="20577"/>
          <ac:spMkLst>
            <pc:docMk/>
            <pc:sldMk cId="1095542968" sldId="283"/>
            <ac:spMk id="891" creationId="{2CA6CCDA-18C3-40DB-B7B1-D198809276DD}"/>
          </ac:spMkLst>
        </pc:spChg>
        <pc:graphicFrameChg chg="mod modGraphic">
          <ac:chgData name="Zawadzka Kamila (PZ)" userId="S::kamila.zawadzka.pz@mazovia.pl::b01f39bc-7226-4f9b-b049-fbcb804eb1bb" providerId="AD" clId="Web-{4F404D35-0540-4610-AE1C-CB9197D58CA9}" dt="2020-06-16T12:00:44.288" v="596" actId="14100"/>
          <ac:graphicFrameMkLst>
            <pc:docMk/>
            <pc:sldMk cId="1095542968" sldId="283"/>
            <ac:graphicFrameMk id="6" creationId="{00000000-0000-0000-0000-000000000000}"/>
          </ac:graphicFrameMkLst>
        </pc:graphicFrameChg>
        <pc:picChg chg="add mod">
          <ac:chgData name="Zawadzka Kamila (PZ)" userId="S::kamila.zawadzka.pz@mazovia.pl::b01f39bc-7226-4f9b-b049-fbcb804eb1bb" providerId="AD" clId="Web-{4F404D35-0540-4610-AE1C-CB9197D58CA9}" dt="2020-06-16T12:01:20.915" v="600" actId="1076"/>
          <ac:picMkLst>
            <pc:docMk/>
            <pc:sldMk cId="1095542968" sldId="283"/>
            <ac:picMk id="1105" creationId="{41FD3EF1-36EE-41A6-929C-C5B824C8B73F}"/>
          </ac:picMkLst>
        </pc:picChg>
      </pc:sldChg>
      <pc:sldChg chg="addSp delSp modSp">
        <pc:chgData name="Zawadzka Kamila (PZ)" userId="S::kamila.zawadzka.pz@mazovia.pl::b01f39bc-7226-4f9b-b049-fbcb804eb1bb" providerId="AD" clId="Web-{4F404D35-0540-4610-AE1C-CB9197D58CA9}" dt="2020-06-16T12:05:16.992" v="725"/>
        <pc:sldMkLst>
          <pc:docMk/>
          <pc:sldMk cId="856291092" sldId="284"/>
        </pc:sldMkLst>
        <pc:spChg chg="add del mod">
          <ac:chgData name="Zawadzka Kamila (PZ)" userId="S::kamila.zawadzka.pz@mazovia.pl::b01f39bc-7226-4f9b-b049-fbcb804eb1bb" providerId="AD" clId="Web-{4F404D35-0540-4610-AE1C-CB9197D58CA9}" dt="2020-06-16T12:05:13.585" v="724"/>
          <ac:spMkLst>
            <pc:docMk/>
            <pc:sldMk cId="856291092" sldId="284"/>
            <ac:spMk id="19" creationId="{FD70D778-2BD0-4623-A860-176A67857B00}"/>
          </ac:spMkLst>
        </pc:spChg>
        <pc:spChg chg="add del mod">
          <ac:chgData name="Zawadzka Kamila (PZ)" userId="S::kamila.zawadzka.pz@mazovia.pl::b01f39bc-7226-4f9b-b049-fbcb804eb1bb" providerId="AD" clId="Web-{4F404D35-0540-4610-AE1C-CB9197D58CA9}" dt="2020-06-16T12:05:10.132" v="723"/>
          <ac:spMkLst>
            <pc:docMk/>
            <pc:sldMk cId="856291092" sldId="284"/>
            <ac:spMk id="20" creationId="{5AC4BC8D-CA49-4631-A373-B433BC48DC53}"/>
          </ac:spMkLst>
        </pc:spChg>
        <pc:graphicFrameChg chg="del mod">
          <ac:chgData name="Zawadzka Kamila (PZ)" userId="S::kamila.zawadzka.pz@mazovia.pl::b01f39bc-7226-4f9b-b049-fbcb804eb1bb" providerId="AD" clId="Web-{4F404D35-0540-4610-AE1C-CB9197D58CA9}" dt="2020-06-16T12:04:41.115" v="681"/>
          <ac:graphicFrameMkLst>
            <pc:docMk/>
            <pc:sldMk cId="856291092" sldId="284"/>
            <ac:graphicFrameMk id="6" creationId="{00000000-0000-0000-0000-000000000000}"/>
          </ac:graphicFrameMkLst>
        </pc:graphicFrameChg>
        <pc:graphicFrameChg chg="del mod modGraphic">
          <ac:chgData name="Zawadzka Kamila (PZ)" userId="S::kamila.zawadzka.pz@mazovia.pl::b01f39bc-7226-4f9b-b049-fbcb804eb1bb" providerId="AD" clId="Web-{4F404D35-0540-4610-AE1C-CB9197D58CA9}" dt="2020-06-16T12:04:31.786" v="678"/>
          <ac:graphicFrameMkLst>
            <pc:docMk/>
            <pc:sldMk cId="856291092" sldId="284"/>
            <ac:graphicFrameMk id="8" creationId="{00000000-0000-0000-0000-000000000000}"/>
          </ac:graphicFrameMkLst>
        </pc:graphicFrameChg>
        <pc:graphicFrameChg chg="add mod modGraphic">
          <ac:chgData name="Zawadzka Kamila (PZ)" userId="S::kamila.zawadzka.pz@mazovia.pl::b01f39bc-7226-4f9b-b049-fbcb804eb1bb" providerId="AD" clId="Web-{4F404D35-0540-4610-AE1C-CB9197D58CA9}" dt="2020-06-16T12:05:16.992" v="725"/>
          <ac:graphicFrameMkLst>
            <pc:docMk/>
            <pc:sldMk cId="856291092" sldId="284"/>
            <ac:graphicFrameMk id="18" creationId="{75BCA1E6-5FD1-4D5C-A694-801C60BFDEE6}"/>
          </ac:graphicFrameMkLst>
        </pc:graphicFrameChg>
      </pc:sldChg>
      <pc:sldChg chg="modSp">
        <pc:chgData name="Zawadzka Kamila (PZ)" userId="S::kamila.zawadzka.pz@mazovia.pl::b01f39bc-7226-4f9b-b049-fbcb804eb1bb" providerId="AD" clId="Web-{4F404D35-0540-4610-AE1C-CB9197D58CA9}" dt="2020-06-16T12:16:08.765" v="755" actId="20577"/>
        <pc:sldMkLst>
          <pc:docMk/>
          <pc:sldMk cId="3406032078" sldId="285"/>
        </pc:sldMkLst>
        <pc:graphicFrameChg chg="modGraphic">
          <ac:chgData name="Zawadzka Kamila (PZ)" userId="S::kamila.zawadzka.pz@mazovia.pl::b01f39bc-7226-4f9b-b049-fbcb804eb1bb" providerId="AD" clId="Web-{4F404D35-0540-4610-AE1C-CB9197D58CA9}" dt="2020-06-16T12:16:08.765" v="755" actId="20577"/>
          <ac:graphicFrameMkLst>
            <pc:docMk/>
            <pc:sldMk cId="3406032078" sldId="285"/>
            <ac:graphicFrameMk id="7" creationId="{00000000-0000-0000-0000-000000000000}"/>
          </ac:graphicFrameMkLst>
        </pc:graphicFrameChg>
      </pc:sldChg>
      <pc:sldChg chg="addSp delSp modSp new del">
        <pc:chgData name="Zawadzka Kamila (PZ)" userId="S::kamila.zawadzka.pz@mazovia.pl::b01f39bc-7226-4f9b-b049-fbcb804eb1bb" providerId="AD" clId="Web-{4F404D35-0540-4610-AE1C-CB9197D58CA9}" dt="2020-06-16T12:18:01.678" v="763"/>
        <pc:sldMkLst>
          <pc:docMk/>
          <pc:sldMk cId="947500646" sldId="301"/>
        </pc:sldMkLst>
        <pc:spChg chg="add del">
          <ac:chgData name="Zawadzka Kamila (PZ)" userId="S::kamila.zawadzka.pz@mazovia.pl::b01f39bc-7226-4f9b-b049-fbcb804eb1bb" providerId="AD" clId="Web-{4F404D35-0540-4610-AE1C-CB9197D58CA9}" dt="2020-06-16T12:18:00.725" v="762"/>
          <ac:spMkLst>
            <pc:docMk/>
            <pc:sldMk cId="947500646" sldId="301"/>
            <ac:spMk id="3" creationId="{DE50CC2A-DD13-497F-AC0B-B1F680B9FF28}"/>
          </ac:spMkLst>
        </pc:spChg>
        <pc:picChg chg="add del mod ord">
          <ac:chgData name="Zawadzka Kamila (PZ)" userId="S::kamila.zawadzka.pz@mazovia.pl::b01f39bc-7226-4f9b-b049-fbcb804eb1bb" providerId="AD" clId="Web-{4F404D35-0540-4610-AE1C-CB9197D58CA9}" dt="2020-06-16T12:18:00.725" v="762"/>
          <ac:picMkLst>
            <pc:docMk/>
            <pc:sldMk cId="947500646" sldId="301"/>
            <ac:picMk id="7" creationId="{08023BEA-B6AC-451F-A51F-F4A5A5679671}"/>
          </ac:picMkLst>
        </pc:picChg>
      </pc:sldChg>
      <pc:sldChg chg="add del replId">
        <pc:chgData name="Zawadzka Kamila (PZ)" userId="S::kamila.zawadzka.pz@mazovia.pl::b01f39bc-7226-4f9b-b049-fbcb804eb1bb" providerId="AD" clId="Web-{4F404D35-0540-4610-AE1C-CB9197D58CA9}" dt="2020-06-16T12:17:24.739" v="757"/>
        <pc:sldMkLst>
          <pc:docMk/>
          <pc:sldMk cId="1036615049" sldId="301"/>
        </pc:sldMkLst>
      </pc:sldChg>
    </pc:docChg>
  </pc:docChgLst>
  <pc:docChgLst>
    <pc:chgData name="Gadomska Anna" userId="S::anna.gadomska@mazovia.pl::9acc40b5-bd19-4bd4-8d6f-2c215a81e80b" providerId="AD" clId="Web-{4CB0BCF9-835E-4A65-93AB-339A859C9044}"/>
    <pc:docChg chg="delSld modSld">
      <pc:chgData name="Gadomska Anna" userId="S::anna.gadomska@mazovia.pl::9acc40b5-bd19-4bd4-8d6f-2c215a81e80b" providerId="AD" clId="Web-{4CB0BCF9-835E-4A65-93AB-339A859C9044}" dt="2020-06-16T12:12:05.634" v="113" actId="1076"/>
      <pc:docMkLst>
        <pc:docMk/>
      </pc:docMkLst>
      <pc:sldChg chg="addSp delSp modSp">
        <pc:chgData name="Gadomska Anna" userId="S::anna.gadomska@mazovia.pl::9acc40b5-bd19-4bd4-8d6f-2c215a81e80b" providerId="AD" clId="Web-{4CB0BCF9-835E-4A65-93AB-339A859C9044}" dt="2020-06-16T12:01:22.691" v="1"/>
        <pc:sldMkLst>
          <pc:docMk/>
          <pc:sldMk cId="3416253785" sldId="256"/>
        </pc:sldMkLst>
        <pc:picChg chg="add del mod">
          <ac:chgData name="Gadomska Anna" userId="S::anna.gadomska@mazovia.pl::9acc40b5-bd19-4bd4-8d6f-2c215a81e80b" providerId="AD" clId="Web-{4CB0BCF9-835E-4A65-93AB-339A859C9044}" dt="2020-06-16T12:01:22.691" v="1"/>
          <ac:picMkLst>
            <pc:docMk/>
            <pc:sldMk cId="3416253785" sldId="256"/>
            <ac:picMk id="4" creationId="{5D27F52D-647B-457F-9380-7F5775D2CBF3}"/>
          </ac:picMkLst>
        </pc:picChg>
      </pc:sldChg>
      <pc:sldChg chg="addSp modSp">
        <pc:chgData name="Gadomska Anna" userId="S::anna.gadomska@mazovia.pl::9acc40b5-bd19-4bd4-8d6f-2c215a81e80b" providerId="AD" clId="Web-{4CB0BCF9-835E-4A65-93AB-339A859C9044}" dt="2020-06-16T12:11:03.664" v="111" actId="20577"/>
        <pc:sldMkLst>
          <pc:docMk/>
          <pc:sldMk cId="3673949350" sldId="257"/>
        </pc:sldMkLst>
        <pc:spChg chg="mod">
          <ac:chgData name="Gadomska Anna" userId="S::anna.gadomska@mazovia.pl::9acc40b5-bd19-4bd4-8d6f-2c215a81e80b" providerId="AD" clId="Web-{4CB0BCF9-835E-4A65-93AB-339A859C9044}" dt="2020-06-16T12:04:25.677" v="14" actId="20577"/>
          <ac:spMkLst>
            <pc:docMk/>
            <pc:sldMk cId="3673949350" sldId="257"/>
            <ac:spMk id="2" creationId="{00000000-0000-0000-0000-000000000000}"/>
          </ac:spMkLst>
        </pc:spChg>
        <pc:spChg chg="add mod">
          <ac:chgData name="Gadomska Anna" userId="S::anna.gadomska@mazovia.pl::9acc40b5-bd19-4bd4-8d6f-2c215a81e80b" providerId="AD" clId="Web-{4CB0BCF9-835E-4A65-93AB-339A859C9044}" dt="2020-06-16T12:11:03.664" v="111" actId="20577"/>
          <ac:spMkLst>
            <pc:docMk/>
            <pc:sldMk cId="3673949350" sldId="257"/>
            <ac:spMk id="66" creationId="{AA2DDE15-5650-4B49-9D47-926D8685EBB7}"/>
          </ac:spMkLst>
        </pc:spChg>
        <pc:graphicFrameChg chg="mod">
          <ac:chgData name="Gadomska Anna" userId="S::anna.gadomska@mazovia.pl::9acc40b5-bd19-4bd4-8d6f-2c215a81e80b" providerId="AD" clId="Web-{4CB0BCF9-835E-4A65-93AB-339A859C9044}" dt="2020-06-16T12:04:01.849" v="13" actId="14100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">
        <pc:chgData name="Gadomska Anna" userId="S::anna.gadomska@mazovia.pl::9acc40b5-bd19-4bd4-8d6f-2c215a81e80b" providerId="AD" clId="Web-{4CB0BCF9-835E-4A65-93AB-339A859C9044}" dt="2020-06-16T12:03:45.239" v="10" actId="1076"/>
        <pc:sldMkLst>
          <pc:docMk/>
          <pc:sldMk cId="659068922" sldId="258"/>
        </pc:sldMkLst>
        <pc:spChg chg="mod">
          <ac:chgData name="Gadomska Anna" userId="S::anna.gadomska@mazovia.pl::9acc40b5-bd19-4bd4-8d6f-2c215a81e80b" providerId="AD" clId="Web-{4CB0BCF9-835E-4A65-93AB-339A859C9044}" dt="2020-06-16T12:03:45.239" v="10" actId="1076"/>
          <ac:spMkLst>
            <pc:docMk/>
            <pc:sldMk cId="659068922" sldId="258"/>
            <ac:spMk id="10" creationId="{00000000-0000-0000-0000-000000000000}"/>
          </ac:spMkLst>
        </pc:spChg>
      </pc:sldChg>
      <pc:sldChg chg="modSp">
        <pc:chgData name="Gadomska Anna" userId="S::anna.gadomska@mazovia.pl::9acc40b5-bd19-4bd4-8d6f-2c215a81e80b" providerId="AD" clId="Web-{4CB0BCF9-835E-4A65-93AB-339A859C9044}" dt="2020-06-16T12:12:05.634" v="113" actId="1076"/>
        <pc:sldMkLst>
          <pc:docMk/>
          <pc:sldMk cId="1150444670" sldId="261"/>
        </pc:sldMkLst>
        <pc:picChg chg="mod">
          <ac:chgData name="Gadomska Anna" userId="S::anna.gadomska@mazovia.pl::9acc40b5-bd19-4bd4-8d6f-2c215a81e80b" providerId="AD" clId="Web-{4CB0BCF9-835E-4A65-93AB-339A859C9044}" dt="2020-06-16T12:12:05.634" v="113" actId="1076"/>
          <ac:picMkLst>
            <pc:docMk/>
            <pc:sldMk cId="1150444670" sldId="261"/>
            <ac:picMk id="11" creationId="{00000000-0000-0000-0000-000000000000}"/>
          </ac:picMkLst>
        </pc:picChg>
      </pc:sldChg>
      <pc:sldChg chg="addSp delSp modSp">
        <pc:chgData name="Gadomska Anna" userId="S::anna.gadomska@mazovia.pl::9acc40b5-bd19-4bd4-8d6f-2c215a81e80b" providerId="AD" clId="Web-{4CB0BCF9-835E-4A65-93AB-339A859C9044}" dt="2020-06-16T12:02:04.598" v="8"/>
        <pc:sldMkLst>
          <pc:docMk/>
          <pc:sldMk cId="1446268496" sldId="262"/>
        </pc:sldMkLst>
        <pc:picChg chg="add del mod">
          <ac:chgData name="Gadomska Anna" userId="S::anna.gadomska@mazovia.pl::9acc40b5-bd19-4bd4-8d6f-2c215a81e80b" providerId="AD" clId="Web-{4CB0BCF9-835E-4A65-93AB-339A859C9044}" dt="2020-06-16T12:01:47.645" v="3"/>
          <ac:picMkLst>
            <pc:docMk/>
            <pc:sldMk cId="1446268496" sldId="262"/>
            <ac:picMk id="17" creationId="{E435BCF2-5B05-4621-A88F-4EAAD63FA437}"/>
          </ac:picMkLst>
        </pc:picChg>
        <pc:picChg chg="add del mod">
          <ac:chgData name="Gadomska Anna" userId="S::anna.gadomska@mazovia.pl::9acc40b5-bd19-4bd4-8d6f-2c215a81e80b" providerId="AD" clId="Web-{4CB0BCF9-835E-4A65-93AB-339A859C9044}" dt="2020-06-16T12:02:04.598" v="8"/>
          <ac:picMkLst>
            <pc:docMk/>
            <pc:sldMk cId="1446268496" sldId="262"/>
            <ac:picMk id="18" creationId="{689D6E00-73CF-4739-814B-C373B441CAF7}"/>
          </ac:picMkLst>
        </pc:picChg>
      </pc:sldChg>
      <pc:sldChg chg="del">
        <pc:chgData name="Gadomska Anna" userId="S::anna.gadomska@mazovia.pl::9acc40b5-bd19-4bd4-8d6f-2c215a81e80b" providerId="AD" clId="Web-{4CB0BCF9-835E-4A65-93AB-339A859C9044}" dt="2020-06-16T12:02:15.379" v="9"/>
        <pc:sldMkLst>
          <pc:docMk/>
          <pc:sldMk cId="3662496554" sldId="301"/>
        </pc:sldMkLst>
      </pc:sldChg>
    </pc:docChg>
  </pc:docChgLst>
  <pc:docChgLst>
    <pc:chgData name="Zawadzka Kamila (PZ)" userId="S::kamila.zawadzka.pz@mazovia.pl::b01f39bc-7226-4f9b-b049-fbcb804eb1bb" providerId="AD" clId="Web-{AF12B271-B6B1-4AE2-9B8F-AD899FE74AB6}"/>
    <pc:docChg chg="modSld sldOrd">
      <pc:chgData name="Zawadzka Kamila (PZ)" userId="S::kamila.zawadzka.pz@mazovia.pl::b01f39bc-7226-4f9b-b049-fbcb804eb1bb" providerId="AD" clId="Web-{AF12B271-B6B1-4AE2-9B8F-AD899FE74AB6}" dt="2020-06-16T11:42:08.572" v="77" actId="20577"/>
      <pc:docMkLst>
        <pc:docMk/>
      </pc:docMkLst>
      <pc:sldChg chg="modSp">
        <pc:chgData name="Zawadzka Kamila (PZ)" userId="S::kamila.zawadzka.pz@mazovia.pl::b01f39bc-7226-4f9b-b049-fbcb804eb1bb" providerId="AD" clId="Web-{AF12B271-B6B1-4AE2-9B8F-AD899FE74AB6}" dt="2020-06-16T11:31:36.753" v="3" actId="20577"/>
        <pc:sldMkLst>
          <pc:docMk/>
          <pc:sldMk cId="3416253785" sldId="256"/>
        </pc:sldMkLst>
        <pc:spChg chg="mod">
          <ac:chgData name="Zawadzka Kamila (PZ)" userId="S::kamila.zawadzka.pz@mazovia.pl::b01f39bc-7226-4f9b-b049-fbcb804eb1bb" providerId="AD" clId="Web-{AF12B271-B6B1-4AE2-9B8F-AD899FE74AB6}" dt="2020-06-16T11:31:36.753" v="3" actId="20577"/>
          <ac:spMkLst>
            <pc:docMk/>
            <pc:sldMk cId="3416253785" sldId="256"/>
            <ac:spMk id="2" creationId="{00000000-0000-0000-0000-000000000000}"/>
          </ac:spMkLst>
        </pc:spChg>
      </pc:sldChg>
      <pc:sldChg chg="modSp">
        <pc:chgData name="Zawadzka Kamila (PZ)" userId="S::kamila.zawadzka.pz@mazovia.pl::b01f39bc-7226-4f9b-b049-fbcb804eb1bb" providerId="AD" clId="Web-{AF12B271-B6B1-4AE2-9B8F-AD899FE74AB6}" dt="2020-06-16T11:34:53.067" v="18" actId="20577"/>
        <pc:sldMkLst>
          <pc:docMk/>
          <pc:sldMk cId="3673949350" sldId="257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4:53.067" v="18" actId="20577"/>
          <ac:graphicFrameMkLst>
            <pc:docMk/>
            <pc:sldMk cId="3673949350" sldId="257"/>
            <ac:graphicFrameMk id="6" creationId="{00000000-0000-0000-0000-000000000000}"/>
          </ac:graphicFrameMkLst>
        </pc:graphicFrameChg>
      </pc:sldChg>
      <pc:sldChg chg="modSp ord">
        <pc:chgData name="Zawadzka Kamila (PZ)" userId="S::kamila.zawadzka.pz@mazovia.pl::b01f39bc-7226-4f9b-b049-fbcb804eb1bb" providerId="AD" clId="Web-{AF12B271-B6B1-4AE2-9B8F-AD899FE74AB6}" dt="2020-06-16T11:42:08.572" v="77" actId="20577"/>
        <pc:sldMkLst>
          <pc:docMk/>
          <pc:sldMk cId="2454098083" sldId="273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2:08.572" v="77" actId="20577"/>
          <ac:graphicFrameMkLst>
            <pc:docMk/>
            <pc:sldMk cId="2454098083" sldId="273"/>
            <ac:graphicFrameMk id="10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40:43.556" v="71" actId="20577"/>
        <pc:sldMkLst>
          <pc:docMk/>
          <pc:sldMk cId="2096317948" sldId="278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40:43.556" v="71" actId="20577"/>
          <ac:graphicFrameMkLst>
            <pc:docMk/>
            <pc:sldMk cId="2096317948" sldId="278"/>
            <ac:graphicFrameMk id="6" creationId="{00000000-0000-0000-0000-000000000000}"/>
          </ac:graphicFrameMkLst>
        </pc:graphicFrameChg>
      </pc:sldChg>
      <pc:sldChg chg="modSp">
        <pc:chgData name="Zawadzka Kamila (PZ)" userId="S::kamila.zawadzka.pz@mazovia.pl::b01f39bc-7226-4f9b-b049-fbcb804eb1bb" providerId="AD" clId="Web-{AF12B271-B6B1-4AE2-9B8F-AD899FE74AB6}" dt="2020-06-16T11:37:21.116" v="49" actId="20577"/>
        <pc:sldMkLst>
          <pc:docMk/>
          <pc:sldMk cId="3662496554" sldId="301"/>
        </pc:sldMkLst>
        <pc:graphicFrameChg chg="modGraphic">
          <ac:chgData name="Zawadzka Kamila (PZ)" userId="S::kamila.zawadzka.pz@mazovia.pl::b01f39bc-7226-4f9b-b049-fbcb804eb1bb" providerId="AD" clId="Web-{AF12B271-B6B1-4AE2-9B8F-AD899FE74AB6}" dt="2020-06-16T11:37:21.116" v="49" actId="20577"/>
          <ac:graphicFrameMkLst>
            <pc:docMk/>
            <pc:sldMk cId="3662496554" sldId="301"/>
            <ac:graphicFrameMk id="11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/>
              <a:t>Obszary przekroczeń w województwie mazowieckim ze względu na:</a:t>
            </a:r>
          </a:p>
        </c:rich>
      </c:tx>
      <c:layout>
        <c:manualLayout>
          <c:xMode val="edge"/>
          <c:yMode val="edge"/>
          <c:x val="0.137455386958315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0330487457301224E-2"/>
          <c:y val="0.21797579195939262"/>
          <c:w val="0.59697511879086429"/>
          <c:h val="0.78202420804060735"/>
        </c:manualLayout>
      </c:layout>
      <c:pieChart>
        <c:varyColors val="1"/>
        <c:ser>
          <c:idx val="0"/>
          <c:order val="0"/>
          <c:tx>
            <c:strRef>
              <c:f>Arkusz1!$A$15</c:f>
              <c:strCache>
                <c:ptCount val="1"/>
                <c:pt idx="0">
                  <c:v>SUMA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B-4EDB-86FC-CB416DA2EAE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EB-4EDB-86FC-CB416DA2EAE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EB-4EDB-86FC-CB416DA2EAE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CEB-4EDB-86FC-CB416DA2EAE2}"/>
              </c:ext>
            </c:extLst>
          </c:dPt>
          <c:dLbls>
            <c:dLbl>
              <c:idx val="0"/>
              <c:layout>
                <c:manualLayout>
                  <c:x val="-0.11977079850431986"/>
                  <c:y val="0.182114884543490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B-4EDB-86FC-CB416DA2EAE2}"/>
                </c:ext>
              </c:extLst>
            </c:dLbl>
            <c:dLbl>
              <c:idx val="2"/>
              <c:layout>
                <c:manualLayout>
                  <c:x val="0.13289330729931043"/>
                  <c:y val="0.114027039786656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EB-4EDB-86FC-CB416DA2EAE2}"/>
                </c:ext>
              </c:extLst>
            </c:dLbl>
            <c:dLbl>
              <c:idx val="3"/>
              <c:layout>
                <c:manualLayout>
                  <c:x val="1.5494837861636825E-2"/>
                  <c:y val="9.3508396500566783E-3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98495812010532"/>
                      <c:h val="5.1790593449625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CEB-4EDB-86FC-CB416DA2EAE2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Arkusz1!$B$13:$E$14</c:f>
              <c:strCache>
                <c:ptCount val="4"/>
                <c:pt idx="0">
                  <c:v>stężenia dopuszczalnego PM10 o okresie uśredniania 24 godziny</c:v>
                </c:pt>
                <c:pt idx="1">
                  <c:v>stężenia dopuszczalnego PM2,5 o okresie uśredniania rok</c:v>
                </c:pt>
                <c:pt idx="2">
                  <c:v>stężenia docelowego B(a)P o okresie uśredniania rok</c:v>
                </c:pt>
                <c:pt idx="3">
                  <c:v>stężenia dopuszczalnego ditlenku azotu o okresie uśredniania rok</c:v>
                </c:pt>
              </c:strCache>
              <c:extLst/>
            </c:strRef>
          </c:cat>
          <c:val>
            <c:numRef>
              <c:f>Arkusz1!$B$15:$E$15</c:f>
              <c:numCache>
                <c:formatCode>General</c:formatCode>
                <c:ptCount val="4"/>
                <c:pt idx="0">
                  <c:v>79</c:v>
                </c:pt>
                <c:pt idx="1">
                  <c:v>110</c:v>
                </c:pt>
                <c:pt idx="2">
                  <c:v>254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EB-4EDB-86FC-CB416DA2EA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63609370546672"/>
          <c:y val="0.23413105474070042"/>
          <c:w val="0.32939794195093525"/>
          <c:h val="0.73555941027283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DE9F2-6BBB-477F-A853-71C62A1AA364}" type="doc">
      <dgm:prSet loTypeId="urn:microsoft.com/office/officeart/2005/8/layout/bProcess3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8BD3B78A-6EC2-45DA-8419-CF0892A3589D}">
      <dgm:prSet phldrT="[Tekst]"/>
      <dgm:spPr/>
      <dgm:t>
        <a:bodyPr/>
        <a:lstStyle/>
        <a:p>
          <a:r>
            <a:rPr lang="pl-PL" dirty="0"/>
            <a:t>Wyrok Trybunału Sprawiedliwości Unii Europejskiej </a:t>
          </a:r>
        </a:p>
        <a:p>
          <a:r>
            <a:rPr lang="pl-PL" dirty="0"/>
            <a:t/>
          </a:r>
          <a:br>
            <a:rPr lang="pl-PL" dirty="0"/>
          </a:br>
          <a:r>
            <a:rPr lang="pl-PL" dirty="0"/>
            <a:t>22 lutego 2018 r.</a:t>
          </a:r>
        </a:p>
      </dgm:t>
    </dgm:pt>
    <dgm:pt modelId="{FA2EC987-B364-43B4-8111-2FF7502E82AD}" type="parTrans" cxnId="{E54B93F3-6F14-4EF7-BE2A-06AE831DAA52}">
      <dgm:prSet/>
      <dgm:spPr/>
      <dgm:t>
        <a:bodyPr/>
        <a:lstStyle/>
        <a:p>
          <a:endParaRPr lang="pl-PL"/>
        </a:p>
      </dgm:t>
    </dgm:pt>
    <dgm:pt modelId="{56D6DD6B-F278-4DC0-AA32-EB0C15A99409}" type="sibTrans" cxnId="{E54B93F3-6F14-4EF7-BE2A-06AE831DAA52}">
      <dgm:prSet/>
      <dgm:spPr/>
      <dgm:t>
        <a:bodyPr/>
        <a:lstStyle/>
        <a:p>
          <a:endParaRPr lang="pl-PL" dirty="0"/>
        </a:p>
      </dgm:t>
    </dgm:pt>
    <dgm:pt modelId="{63EF8677-7E6E-415F-A723-397502BBBEB2}">
      <dgm:prSet/>
      <dgm:spPr/>
      <dgm:t>
        <a:bodyPr/>
        <a:lstStyle/>
        <a:p>
          <a:r>
            <a:rPr lang="pl-PL" dirty="0"/>
            <a:t>Zmiana ustawy z dnia 27 kwietnia 2001 r. – Prawo ochrony środowiska </a:t>
          </a:r>
          <a:br>
            <a:rPr lang="pl-PL" dirty="0"/>
          </a:br>
          <a:r>
            <a:rPr lang="pl-PL" dirty="0"/>
            <a:t/>
          </a:r>
          <a:br>
            <a:rPr lang="pl-PL" dirty="0"/>
          </a:br>
          <a:r>
            <a:rPr lang="pl-PL" dirty="0"/>
            <a:t>(Dz. U. z 2019 r., poz. 1396, z </a:t>
          </a:r>
          <a:r>
            <a:rPr lang="pl-PL" dirty="0" err="1"/>
            <a:t>późn</a:t>
          </a:r>
          <a:r>
            <a:rPr lang="pl-PL" dirty="0"/>
            <a:t>. zm.), </a:t>
          </a:r>
        </a:p>
      </dgm:t>
    </dgm:pt>
    <dgm:pt modelId="{C80C4CEF-28CE-419B-AC10-E1C3CE7B382A}" type="parTrans" cxnId="{9F23B2D4-D461-49A7-AD20-0D9F29889F29}">
      <dgm:prSet/>
      <dgm:spPr/>
      <dgm:t>
        <a:bodyPr/>
        <a:lstStyle/>
        <a:p>
          <a:endParaRPr lang="pl-PL"/>
        </a:p>
      </dgm:t>
    </dgm:pt>
    <dgm:pt modelId="{2372725B-FCDB-4C65-9A61-B034FFE99F41}" type="sibTrans" cxnId="{9F23B2D4-D461-49A7-AD20-0D9F29889F29}">
      <dgm:prSet/>
      <dgm:spPr/>
      <dgm:t>
        <a:bodyPr/>
        <a:lstStyle/>
        <a:p>
          <a:endParaRPr lang="pl-PL" dirty="0"/>
        </a:p>
      </dgm:t>
    </dgm:pt>
    <dgm:pt modelId="{9ABC9BD2-0312-437C-94DC-B99209050935}">
      <dgm:prSet/>
      <dgm:spPr/>
      <dgm:t>
        <a:bodyPr/>
        <a:lstStyle/>
        <a:p>
          <a:r>
            <a:rPr lang="pl-PL" dirty="0"/>
            <a:t>Zmiana rozporządzenia Ministra Środowiska z dnia 11 września 2012 r. w sprawie programów ochrony powietrza oraz planów działań krótkoterminowych (Dz. U. 1159)</a:t>
          </a:r>
        </a:p>
      </dgm:t>
    </dgm:pt>
    <dgm:pt modelId="{6AAE0108-6736-4295-BE72-860A73B23B24}" type="parTrans" cxnId="{B8EB2BAD-96FA-47EE-9C67-819CD8028322}">
      <dgm:prSet/>
      <dgm:spPr/>
      <dgm:t>
        <a:bodyPr/>
        <a:lstStyle/>
        <a:p>
          <a:endParaRPr lang="pl-PL"/>
        </a:p>
      </dgm:t>
    </dgm:pt>
    <dgm:pt modelId="{97D01596-DA67-44C7-80A6-D53B892FED95}" type="sibTrans" cxnId="{B8EB2BAD-96FA-47EE-9C67-819CD8028322}">
      <dgm:prSet/>
      <dgm:spPr/>
      <dgm:t>
        <a:bodyPr/>
        <a:lstStyle/>
        <a:p>
          <a:endParaRPr lang="pl-PL"/>
        </a:p>
      </dgm:t>
    </dgm:pt>
    <dgm:pt modelId="{A6C7C72B-75FB-468A-8BCD-C2025E25D621}">
      <dgm:prSet/>
      <dgm:spPr/>
      <dgm:t>
        <a:bodyPr/>
        <a:lstStyle/>
        <a:p>
          <a:r>
            <a:rPr lang="pl-PL" dirty="0"/>
            <a:t>Konieczność przygotowania nowego programu ochrony powietrza, którego integralną częścią będzie plan działań krótkoterminowych. </a:t>
          </a:r>
          <a:br>
            <a:rPr lang="pl-PL" dirty="0"/>
          </a:br>
          <a:r>
            <a:rPr lang="pl-PL" dirty="0"/>
            <a:t>Rok bazowy 2018. </a:t>
          </a:r>
        </a:p>
      </dgm:t>
    </dgm:pt>
    <dgm:pt modelId="{2A598627-806B-4375-8E2C-8038346EC7ED}" type="parTrans" cxnId="{525D5B14-8EB1-4CFF-80DD-D7A27CBCD8C2}">
      <dgm:prSet/>
      <dgm:spPr/>
      <dgm:t>
        <a:bodyPr/>
        <a:lstStyle/>
        <a:p>
          <a:endParaRPr lang="pl-PL"/>
        </a:p>
      </dgm:t>
    </dgm:pt>
    <dgm:pt modelId="{96630720-EF91-45AE-9A42-B15D879E1A8C}" type="sibTrans" cxnId="{525D5B14-8EB1-4CFF-80DD-D7A27CBCD8C2}">
      <dgm:prSet/>
      <dgm:spPr/>
      <dgm:t>
        <a:bodyPr/>
        <a:lstStyle/>
        <a:p>
          <a:endParaRPr lang="pl-PL"/>
        </a:p>
      </dgm:t>
    </dgm:pt>
    <dgm:pt modelId="{1D42443D-F2A2-49C9-A014-B7A5F15A78BD}">
      <dgm:prSet/>
      <dgm:spPr/>
      <dgm:t>
        <a:bodyPr/>
        <a:lstStyle/>
        <a:p>
          <a:pPr rtl="0"/>
          <a:r>
            <a:rPr lang="pl-PL"/>
            <a:t>Termin uchwalenia:</a:t>
          </a:r>
          <a:br>
            <a:rPr lang="pl-PL"/>
          </a:br>
          <a:r>
            <a:rPr lang="pl-PL"/>
            <a:t/>
          </a:r>
          <a:br>
            <a:rPr lang="pl-PL"/>
          </a:br>
          <a:r>
            <a:rPr lang="pl-PL" b="1">
              <a:latin typeface="Arial" panose="020B0604020202020204"/>
            </a:rPr>
            <a:t>30</a:t>
          </a:r>
          <a:r>
            <a:rPr lang="pl-PL" b="1"/>
            <a:t> </a:t>
          </a:r>
          <a:r>
            <a:rPr lang="pl-PL" b="1">
              <a:latin typeface="Arial" panose="020B0604020202020204"/>
            </a:rPr>
            <a:t>września</a:t>
          </a:r>
          <a:r>
            <a:rPr lang="pl-PL" b="1"/>
            <a:t> 2020 r</a:t>
          </a:r>
          <a:r>
            <a:rPr lang="pl-PL"/>
            <a:t>.</a:t>
          </a:r>
        </a:p>
      </dgm:t>
    </dgm:pt>
    <dgm:pt modelId="{FB448464-DD58-4390-912D-A2A4039AD90A}" type="parTrans" cxnId="{DEC01DAB-1CE5-4D1D-8145-5652C8B05F92}">
      <dgm:prSet/>
      <dgm:spPr/>
      <dgm:t>
        <a:bodyPr/>
        <a:lstStyle/>
        <a:p>
          <a:endParaRPr lang="pl-PL"/>
        </a:p>
      </dgm:t>
    </dgm:pt>
    <dgm:pt modelId="{EAC706C8-7FEA-4C53-BF03-8BBDE0102F6D}" type="sibTrans" cxnId="{DEC01DAB-1CE5-4D1D-8145-5652C8B05F92}">
      <dgm:prSet/>
      <dgm:spPr/>
      <dgm:t>
        <a:bodyPr/>
        <a:lstStyle/>
        <a:p>
          <a:endParaRPr lang="pl-PL"/>
        </a:p>
      </dgm:t>
    </dgm:pt>
    <dgm:pt modelId="{20C0013F-4409-4899-A5C2-EA951695E36C}" type="pres">
      <dgm:prSet presAssocID="{9A6DE9F2-6BBB-477F-A853-71C62A1AA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572AC4-0D16-47BB-9D88-8BE59CBCAB5A}" type="pres">
      <dgm:prSet presAssocID="{8BD3B78A-6EC2-45DA-8419-CF0892A358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3CA0E9-ABC9-4066-BB62-EE4A39DE7512}" type="pres">
      <dgm:prSet presAssocID="{56D6DD6B-F278-4DC0-AA32-EB0C15A99409}" presName="sibTrans" presStyleLbl="sibTrans1D1" presStyleIdx="0" presStyleCnt="4"/>
      <dgm:spPr/>
      <dgm:t>
        <a:bodyPr/>
        <a:lstStyle/>
        <a:p>
          <a:endParaRPr lang="pl-PL"/>
        </a:p>
      </dgm:t>
    </dgm:pt>
    <dgm:pt modelId="{22502AB1-565B-4D1A-872D-DB66C2B06B9E}" type="pres">
      <dgm:prSet presAssocID="{56D6DD6B-F278-4DC0-AA32-EB0C15A99409}" presName="connectorText" presStyleLbl="sibTrans1D1" presStyleIdx="0" presStyleCnt="4"/>
      <dgm:spPr/>
      <dgm:t>
        <a:bodyPr/>
        <a:lstStyle/>
        <a:p>
          <a:endParaRPr lang="pl-PL"/>
        </a:p>
      </dgm:t>
    </dgm:pt>
    <dgm:pt modelId="{AAA23B59-B6BC-4F64-B746-1DEAC10D2208}" type="pres">
      <dgm:prSet presAssocID="{63EF8677-7E6E-415F-A723-397502BBBE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4DF3E-159A-489A-984B-0F5678C7548A}" type="pres">
      <dgm:prSet presAssocID="{2372725B-FCDB-4C65-9A61-B034FFE99F41}" presName="sibTrans" presStyleLbl="sibTrans1D1" presStyleIdx="1" presStyleCnt="4"/>
      <dgm:spPr/>
      <dgm:t>
        <a:bodyPr/>
        <a:lstStyle/>
        <a:p>
          <a:endParaRPr lang="pl-PL"/>
        </a:p>
      </dgm:t>
    </dgm:pt>
    <dgm:pt modelId="{BB5CEAF4-F788-46B5-A51A-40845D1B8899}" type="pres">
      <dgm:prSet presAssocID="{2372725B-FCDB-4C65-9A61-B034FFE99F41}" presName="connectorText" presStyleLbl="sibTrans1D1" presStyleIdx="1" presStyleCnt="4"/>
      <dgm:spPr/>
      <dgm:t>
        <a:bodyPr/>
        <a:lstStyle/>
        <a:p>
          <a:endParaRPr lang="pl-PL"/>
        </a:p>
      </dgm:t>
    </dgm:pt>
    <dgm:pt modelId="{19ED7E30-B550-44DA-B0BB-364BD41C9A6F}" type="pres">
      <dgm:prSet presAssocID="{9ABC9BD2-0312-437C-94DC-B9920905093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EC1A81-C14F-47D0-82C9-79A9C6D20DC6}" type="pres">
      <dgm:prSet presAssocID="{97D01596-DA67-44C7-80A6-D53B892FED95}" presName="sibTrans" presStyleLbl="sibTrans1D1" presStyleIdx="2" presStyleCnt="4"/>
      <dgm:spPr/>
      <dgm:t>
        <a:bodyPr/>
        <a:lstStyle/>
        <a:p>
          <a:endParaRPr lang="pl-PL"/>
        </a:p>
      </dgm:t>
    </dgm:pt>
    <dgm:pt modelId="{8B073C6B-3656-4730-9419-D069C0BA168F}" type="pres">
      <dgm:prSet presAssocID="{97D01596-DA67-44C7-80A6-D53B892FED95}" presName="connectorText" presStyleLbl="sibTrans1D1" presStyleIdx="2" presStyleCnt="4"/>
      <dgm:spPr/>
      <dgm:t>
        <a:bodyPr/>
        <a:lstStyle/>
        <a:p>
          <a:endParaRPr lang="pl-PL"/>
        </a:p>
      </dgm:t>
    </dgm:pt>
    <dgm:pt modelId="{902329DD-239D-4CB7-87B6-331F14FA6DC6}" type="pres">
      <dgm:prSet presAssocID="{A6C7C72B-75FB-468A-8BCD-C2025E25D62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3293E2-5942-4F35-9670-3485851DEF05}" type="pres">
      <dgm:prSet presAssocID="{96630720-EF91-45AE-9A42-B15D879E1A8C}" presName="sibTrans" presStyleLbl="sibTrans1D1" presStyleIdx="3" presStyleCnt="4"/>
      <dgm:spPr/>
      <dgm:t>
        <a:bodyPr/>
        <a:lstStyle/>
        <a:p>
          <a:endParaRPr lang="pl-PL"/>
        </a:p>
      </dgm:t>
    </dgm:pt>
    <dgm:pt modelId="{C8837CAB-20DA-42E5-AF44-21E7553A2E99}" type="pres">
      <dgm:prSet presAssocID="{96630720-EF91-45AE-9A42-B15D879E1A8C}" presName="connectorText" presStyleLbl="sibTrans1D1" presStyleIdx="3" presStyleCnt="4"/>
      <dgm:spPr/>
      <dgm:t>
        <a:bodyPr/>
        <a:lstStyle/>
        <a:p>
          <a:endParaRPr lang="pl-PL"/>
        </a:p>
      </dgm:t>
    </dgm:pt>
    <dgm:pt modelId="{8E3F3F1F-D734-438B-A7CA-46DCE82928D6}" type="pres">
      <dgm:prSet presAssocID="{1D42443D-F2A2-49C9-A014-B7A5F15A78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9EF21C-91E1-49DB-A08D-EA0F8C4C83C7}" type="presOf" srcId="{63EF8677-7E6E-415F-A723-397502BBBEB2}" destId="{AAA23B59-B6BC-4F64-B746-1DEAC10D2208}" srcOrd="0" destOrd="0" presId="urn:microsoft.com/office/officeart/2005/8/layout/bProcess3"/>
    <dgm:cxn modelId="{6B269CF7-A37F-4A24-8AE4-53D1255F4307}" type="presOf" srcId="{96630720-EF91-45AE-9A42-B15D879E1A8C}" destId="{243293E2-5942-4F35-9670-3485851DEF05}" srcOrd="0" destOrd="0" presId="urn:microsoft.com/office/officeart/2005/8/layout/bProcess3"/>
    <dgm:cxn modelId="{CD6EDC39-1187-43E8-9494-D4B20C9D46A2}" type="presOf" srcId="{A6C7C72B-75FB-468A-8BCD-C2025E25D621}" destId="{902329DD-239D-4CB7-87B6-331F14FA6DC6}" srcOrd="0" destOrd="0" presId="urn:microsoft.com/office/officeart/2005/8/layout/bProcess3"/>
    <dgm:cxn modelId="{E54B93F3-6F14-4EF7-BE2A-06AE831DAA52}" srcId="{9A6DE9F2-6BBB-477F-A853-71C62A1AA364}" destId="{8BD3B78A-6EC2-45DA-8419-CF0892A3589D}" srcOrd="0" destOrd="0" parTransId="{FA2EC987-B364-43B4-8111-2FF7502E82AD}" sibTransId="{56D6DD6B-F278-4DC0-AA32-EB0C15A99409}"/>
    <dgm:cxn modelId="{DEC01DAB-1CE5-4D1D-8145-5652C8B05F92}" srcId="{9A6DE9F2-6BBB-477F-A853-71C62A1AA364}" destId="{1D42443D-F2A2-49C9-A014-B7A5F15A78BD}" srcOrd="4" destOrd="0" parTransId="{FB448464-DD58-4390-912D-A2A4039AD90A}" sibTransId="{EAC706C8-7FEA-4C53-BF03-8BBDE0102F6D}"/>
    <dgm:cxn modelId="{227783C5-013D-48BB-9344-FC55D854811E}" type="presOf" srcId="{2372725B-FCDB-4C65-9A61-B034FFE99F41}" destId="{F844DF3E-159A-489A-984B-0F5678C7548A}" srcOrd="0" destOrd="0" presId="urn:microsoft.com/office/officeart/2005/8/layout/bProcess3"/>
    <dgm:cxn modelId="{9F23B2D4-D461-49A7-AD20-0D9F29889F29}" srcId="{9A6DE9F2-6BBB-477F-A853-71C62A1AA364}" destId="{63EF8677-7E6E-415F-A723-397502BBBEB2}" srcOrd="1" destOrd="0" parTransId="{C80C4CEF-28CE-419B-AC10-E1C3CE7B382A}" sibTransId="{2372725B-FCDB-4C65-9A61-B034FFE99F41}"/>
    <dgm:cxn modelId="{6AC18869-1295-4666-BEC5-1AA97C29E481}" type="presOf" srcId="{96630720-EF91-45AE-9A42-B15D879E1A8C}" destId="{C8837CAB-20DA-42E5-AF44-21E7553A2E99}" srcOrd="1" destOrd="0" presId="urn:microsoft.com/office/officeart/2005/8/layout/bProcess3"/>
    <dgm:cxn modelId="{FA534A75-12FA-416E-BBB0-695DBFCE6DA2}" type="presOf" srcId="{8BD3B78A-6EC2-45DA-8419-CF0892A3589D}" destId="{79572AC4-0D16-47BB-9D88-8BE59CBCAB5A}" srcOrd="0" destOrd="0" presId="urn:microsoft.com/office/officeart/2005/8/layout/bProcess3"/>
    <dgm:cxn modelId="{6107CC13-0F2A-4DAD-BC5A-C26FD80A8726}" type="presOf" srcId="{97D01596-DA67-44C7-80A6-D53B892FED95}" destId="{8B073C6B-3656-4730-9419-D069C0BA168F}" srcOrd="1" destOrd="0" presId="urn:microsoft.com/office/officeart/2005/8/layout/bProcess3"/>
    <dgm:cxn modelId="{525D5B14-8EB1-4CFF-80DD-D7A27CBCD8C2}" srcId="{9A6DE9F2-6BBB-477F-A853-71C62A1AA364}" destId="{A6C7C72B-75FB-468A-8BCD-C2025E25D621}" srcOrd="3" destOrd="0" parTransId="{2A598627-806B-4375-8E2C-8038346EC7ED}" sibTransId="{96630720-EF91-45AE-9A42-B15D879E1A8C}"/>
    <dgm:cxn modelId="{B8EB2BAD-96FA-47EE-9C67-819CD8028322}" srcId="{9A6DE9F2-6BBB-477F-A853-71C62A1AA364}" destId="{9ABC9BD2-0312-437C-94DC-B99209050935}" srcOrd="2" destOrd="0" parTransId="{6AAE0108-6736-4295-BE72-860A73B23B24}" sibTransId="{97D01596-DA67-44C7-80A6-D53B892FED95}"/>
    <dgm:cxn modelId="{75F688A7-D9BA-4F5A-94B1-1590C17BCD08}" type="presOf" srcId="{56D6DD6B-F278-4DC0-AA32-EB0C15A99409}" destId="{0C3CA0E9-ABC9-4066-BB62-EE4A39DE7512}" srcOrd="0" destOrd="0" presId="urn:microsoft.com/office/officeart/2005/8/layout/bProcess3"/>
    <dgm:cxn modelId="{62BB3DC3-1157-41FB-83B3-5205DF09AA1D}" type="presOf" srcId="{97D01596-DA67-44C7-80A6-D53B892FED95}" destId="{8EEC1A81-C14F-47D0-82C9-79A9C6D20DC6}" srcOrd="0" destOrd="0" presId="urn:microsoft.com/office/officeart/2005/8/layout/bProcess3"/>
    <dgm:cxn modelId="{56C942B6-C210-42A4-B0FA-21549A0FA005}" type="presOf" srcId="{1D42443D-F2A2-49C9-A014-B7A5F15A78BD}" destId="{8E3F3F1F-D734-438B-A7CA-46DCE82928D6}" srcOrd="0" destOrd="0" presId="urn:microsoft.com/office/officeart/2005/8/layout/bProcess3"/>
    <dgm:cxn modelId="{BA099E80-5787-46BC-8400-377D5E546414}" type="presOf" srcId="{56D6DD6B-F278-4DC0-AA32-EB0C15A99409}" destId="{22502AB1-565B-4D1A-872D-DB66C2B06B9E}" srcOrd="1" destOrd="0" presId="urn:microsoft.com/office/officeart/2005/8/layout/bProcess3"/>
    <dgm:cxn modelId="{4686DDF5-DDA7-4D32-B422-00874E92BA8D}" type="presOf" srcId="{2372725B-FCDB-4C65-9A61-B034FFE99F41}" destId="{BB5CEAF4-F788-46B5-A51A-40845D1B8899}" srcOrd="1" destOrd="0" presId="urn:microsoft.com/office/officeart/2005/8/layout/bProcess3"/>
    <dgm:cxn modelId="{D5B58B5C-F35C-43C4-BCBB-5148D081908E}" type="presOf" srcId="{9A6DE9F2-6BBB-477F-A853-71C62A1AA364}" destId="{20C0013F-4409-4899-A5C2-EA951695E36C}" srcOrd="0" destOrd="0" presId="urn:microsoft.com/office/officeart/2005/8/layout/bProcess3"/>
    <dgm:cxn modelId="{6E1073E1-4DAB-4E71-9B24-28429B2CFEFE}" type="presOf" srcId="{9ABC9BD2-0312-437C-94DC-B99209050935}" destId="{19ED7E30-B550-44DA-B0BB-364BD41C9A6F}" srcOrd="0" destOrd="0" presId="urn:microsoft.com/office/officeart/2005/8/layout/bProcess3"/>
    <dgm:cxn modelId="{627F5FF2-8F91-4D7E-BB72-4ADB9B3F3893}" type="presParOf" srcId="{20C0013F-4409-4899-A5C2-EA951695E36C}" destId="{79572AC4-0D16-47BB-9D88-8BE59CBCAB5A}" srcOrd="0" destOrd="0" presId="urn:microsoft.com/office/officeart/2005/8/layout/bProcess3"/>
    <dgm:cxn modelId="{AA9155F7-239C-4B67-BCD4-839C2D5B75A6}" type="presParOf" srcId="{20C0013F-4409-4899-A5C2-EA951695E36C}" destId="{0C3CA0E9-ABC9-4066-BB62-EE4A39DE7512}" srcOrd="1" destOrd="0" presId="urn:microsoft.com/office/officeart/2005/8/layout/bProcess3"/>
    <dgm:cxn modelId="{0694C525-4515-4182-B035-B9ED34B40F30}" type="presParOf" srcId="{0C3CA0E9-ABC9-4066-BB62-EE4A39DE7512}" destId="{22502AB1-565B-4D1A-872D-DB66C2B06B9E}" srcOrd="0" destOrd="0" presId="urn:microsoft.com/office/officeart/2005/8/layout/bProcess3"/>
    <dgm:cxn modelId="{C08B8484-BBEA-47AE-87DE-A7B5B8F7C257}" type="presParOf" srcId="{20C0013F-4409-4899-A5C2-EA951695E36C}" destId="{AAA23B59-B6BC-4F64-B746-1DEAC10D2208}" srcOrd="2" destOrd="0" presId="urn:microsoft.com/office/officeart/2005/8/layout/bProcess3"/>
    <dgm:cxn modelId="{353FBCBA-A049-48F4-80F1-08C361ED7788}" type="presParOf" srcId="{20C0013F-4409-4899-A5C2-EA951695E36C}" destId="{F844DF3E-159A-489A-984B-0F5678C7548A}" srcOrd="3" destOrd="0" presId="urn:microsoft.com/office/officeart/2005/8/layout/bProcess3"/>
    <dgm:cxn modelId="{628BC83C-67AD-4958-8B98-476CB5D4F8CE}" type="presParOf" srcId="{F844DF3E-159A-489A-984B-0F5678C7548A}" destId="{BB5CEAF4-F788-46B5-A51A-40845D1B8899}" srcOrd="0" destOrd="0" presId="urn:microsoft.com/office/officeart/2005/8/layout/bProcess3"/>
    <dgm:cxn modelId="{2ECFFD09-1A80-4873-98D3-ABE528F4D951}" type="presParOf" srcId="{20C0013F-4409-4899-A5C2-EA951695E36C}" destId="{19ED7E30-B550-44DA-B0BB-364BD41C9A6F}" srcOrd="4" destOrd="0" presId="urn:microsoft.com/office/officeart/2005/8/layout/bProcess3"/>
    <dgm:cxn modelId="{83653ED3-7989-4309-B98B-213039666451}" type="presParOf" srcId="{20C0013F-4409-4899-A5C2-EA951695E36C}" destId="{8EEC1A81-C14F-47D0-82C9-79A9C6D20DC6}" srcOrd="5" destOrd="0" presId="urn:microsoft.com/office/officeart/2005/8/layout/bProcess3"/>
    <dgm:cxn modelId="{F1E1BFF8-EDE9-473E-9ABF-E0ED081ECC90}" type="presParOf" srcId="{8EEC1A81-C14F-47D0-82C9-79A9C6D20DC6}" destId="{8B073C6B-3656-4730-9419-D069C0BA168F}" srcOrd="0" destOrd="0" presId="urn:microsoft.com/office/officeart/2005/8/layout/bProcess3"/>
    <dgm:cxn modelId="{40512B5C-614F-4C27-A0FD-B58482E059BE}" type="presParOf" srcId="{20C0013F-4409-4899-A5C2-EA951695E36C}" destId="{902329DD-239D-4CB7-87B6-331F14FA6DC6}" srcOrd="6" destOrd="0" presId="urn:microsoft.com/office/officeart/2005/8/layout/bProcess3"/>
    <dgm:cxn modelId="{2A088689-CAA7-4AC4-A1A1-349905229F5A}" type="presParOf" srcId="{20C0013F-4409-4899-A5C2-EA951695E36C}" destId="{243293E2-5942-4F35-9670-3485851DEF05}" srcOrd="7" destOrd="0" presId="urn:microsoft.com/office/officeart/2005/8/layout/bProcess3"/>
    <dgm:cxn modelId="{52A63C8E-E4ED-47F3-BD05-45289CB5F9FD}" type="presParOf" srcId="{243293E2-5942-4F35-9670-3485851DEF05}" destId="{C8837CAB-20DA-42E5-AF44-21E7553A2E99}" srcOrd="0" destOrd="0" presId="urn:microsoft.com/office/officeart/2005/8/layout/bProcess3"/>
    <dgm:cxn modelId="{2F0A5BCB-756C-4D06-92EF-6D0974471BF8}" type="presParOf" srcId="{20C0013F-4409-4899-A5C2-EA951695E36C}" destId="{8E3F3F1F-D734-438B-A7CA-46DCE82928D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8441D7-FAA5-427C-A121-CC2CF49718D5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439663F4-DBC8-47B0-8C7D-A54789B6CD70}">
      <dgm:prSet phldrT="[Tekst]" custT="1"/>
      <dgm:spPr/>
      <dgm:t>
        <a:bodyPr/>
        <a:lstStyle/>
        <a:p>
          <a:r>
            <a:rPr lang="pl-PL" sz="3200" dirty="0" smtClean="0"/>
            <a:t>Czego dotyczy</a:t>
          </a:r>
          <a:endParaRPr lang="pl-PL" sz="3200" dirty="0"/>
        </a:p>
      </dgm:t>
    </dgm:pt>
    <dgm:pt modelId="{6D63A493-3976-4E37-AB43-EDFA7912C79A}" type="parTrans" cxnId="{208E23E4-089B-4779-802F-7EDF06E9B84D}">
      <dgm:prSet/>
      <dgm:spPr/>
      <dgm:t>
        <a:bodyPr/>
        <a:lstStyle/>
        <a:p>
          <a:endParaRPr lang="pl-PL"/>
        </a:p>
      </dgm:t>
    </dgm:pt>
    <dgm:pt modelId="{9487FFD6-CEA3-469C-94FA-8DB3AEA51B36}" type="sibTrans" cxnId="{208E23E4-089B-4779-802F-7EDF06E9B84D}">
      <dgm:prSet/>
      <dgm:spPr/>
      <dgm:t>
        <a:bodyPr/>
        <a:lstStyle/>
        <a:p>
          <a:endParaRPr lang="pl-PL"/>
        </a:p>
      </dgm:t>
    </dgm:pt>
    <dgm:pt modelId="{58A9B833-E391-4C8E-8131-A20487AA4F93}">
      <dgm:prSet phldrT="[Tekst]" custT="1"/>
      <dgm:spPr/>
      <dgm:t>
        <a:bodyPr/>
        <a:lstStyle/>
        <a:p>
          <a:r>
            <a:rPr lang="pl-PL" sz="2000"/>
            <a:t>przestrzeganie uchwały antysmogowej</a:t>
          </a:r>
        </a:p>
      </dgm:t>
    </dgm:pt>
    <dgm:pt modelId="{F444B2F4-6585-4273-93BF-7481CEF743E2}" type="parTrans" cxnId="{2744B2B5-738D-4E55-811C-018DC28EFD0B}">
      <dgm:prSet/>
      <dgm:spPr/>
      <dgm:t>
        <a:bodyPr/>
        <a:lstStyle/>
        <a:p>
          <a:endParaRPr lang="pl-PL"/>
        </a:p>
      </dgm:t>
    </dgm:pt>
    <dgm:pt modelId="{DCFF462D-D49B-4CEC-AFE5-35FCA555F036}" type="sibTrans" cxnId="{2744B2B5-738D-4E55-811C-018DC28EFD0B}">
      <dgm:prSet/>
      <dgm:spPr/>
      <dgm:t>
        <a:bodyPr/>
        <a:lstStyle/>
        <a:p>
          <a:endParaRPr lang="pl-PL"/>
        </a:p>
      </dgm:t>
    </dgm:pt>
    <dgm:pt modelId="{A7A564D9-5D14-4A91-A431-D04C371578A6}">
      <dgm:prSet phldrT="[Tekst]" custT="1"/>
      <dgm:spPr/>
      <dgm:t>
        <a:bodyPr/>
        <a:lstStyle/>
        <a:p>
          <a:pPr rtl="0"/>
          <a:r>
            <a:rPr lang="pl-PL" sz="2000"/>
            <a:t>przestrzeganie zakazu spalania odpadów</a:t>
          </a:r>
          <a:endParaRPr lang="pl-PL" altLang="pl-PL" sz="2000"/>
        </a:p>
      </dgm:t>
    </dgm:pt>
    <dgm:pt modelId="{1511409C-B489-46DD-BFFD-5B9E5C753519}" type="parTrans" cxnId="{7950D014-6A8D-4873-85E0-7FEF5190C4D4}">
      <dgm:prSet/>
      <dgm:spPr/>
      <dgm:t>
        <a:bodyPr/>
        <a:lstStyle/>
        <a:p>
          <a:endParaRPr lang="pl-PL"/>
        </a:p>
      </dgm:t>
    </dgm:pt>
    <dgm:pt modelId="{9D924D0D-DA14-4490-9E5E-492CBB1112FD}" type="sibTrans" cxnId="{7950D014-6A8D-4873-85E0-7FEF5190C4D4}">
      <dgm:prSet/>
      <dgm:spPr/>
      <dgm:t>
        <a:bodyPr/>
        <a:lstStyle/>
        <a:p>
          <a:endParaRPr lang="pl-PL"/>
        </a:p>
      </dgm:t>
    </dgm:pt>
    <dgm:pt modelId="{FB72A1C2-1579-4871-9D20-22B0D9F458F8}">
      <dgm:prSet phldrT="[Tekst]" custT="1"/>
      <dgm:spPr/>
      <dgm:t>
        <a:bodyPr/>
        <a:lstStyle/>
        <a:p>
          <a:r>
            <a:rPr lang="pl-PL" sz="3600" smtClean="0"/>
            <a:t>Kto?</a:t>
          </a:r>
          <a:endParaRPr lang="pl-PL" sz="3600"/>
        </a:p>
      </dgm:t>
    </dgm:pt>
    <dgm:pt modelId="{507F23A2-D592-4674-8CE7-E6B7884978EF}" type="parTrans" cxnId="{E0288179-04F3-4C4F-801C-47EB1A4DCBFA}">
      <dgm:prSet/>
      <dgm:spPr/>
      <dgm:t>
        <a:bodyPr/>
        <a:lstStyle/>
        <a:p>
          <a:endParaRPr lang="pl-PL"/>
        </a:p>
      </dgm:t>
    </dgm:pt>
    <dgm:pt modelId="{F76A9BB3-590E-4A5D-9347-00BA72C6C707}" type="sibTrans" cxnId="{E0288179-04F3-4C4F-801C-47EB1A4DCBFA}">
      <dgm:prSet/>
      <dgm:spPr/>
      <dgm:t>
        <a:bodyPr/>
        <a:lstStyle/>
        <a:p>
          <a:endParaRPr lang="pl-PL"/>
        </a:p>
      </dgm:t>
    </dgm:pt>
    <dgm:pt modelId="{BB7539F2-3508-4811-B9E1-6FA9FFCDE5AC}">
      <dgm:prSet phldrT="[Tekst]" custT="1"/>
      <dgm:spPr/>
      <dgm:t>
        <a:bodyPr/>
        <a:lstStyle/>
        <a:p>
          <a:r>
            <a:rPr lang="pl-PL" sz="2000"/>
            <a:t>straż miejska/gminna</a:t>
          </a:r>
          <a:r>
            <a:rPr lang="pl-PL" sz="2000">
              <a:latin typeface="Arial" panose="020B0604020202020204"/>
            </a:rPr>
            <a:t>/międzygminne</a:t>
          </a:r>
          <a:endParaRPr lang="pl-PL" sz="2000"/>
        </a:p>
      </dgm:t>
    </dgm:pt>
    <dgm:pt modelId="{3A7C644D-9F23-4731-B1CC-77E01B5EB1F2}" type="parTrans" cxnId="{D7B5483C-4156-4ACD-A43E-E172917C3358}">
      <dgm:prSet/>
      <dgm:spPr/>
      <dgm:t>
        <a:bodyPr/>
        <a:lstStyle/>
        <a:p>
          <a:endParaRPr lang="pl-PL"/>
        </a:p>
      </dgm:t>
    </dgm:pt>
    <dgm:pt modelId="{E51F21CC-7451-4880-9EF5-FD3EC88CA6A7}" type="sibTrans" cxnId="{D7B5483C-4156-4ACD-A43E-E172917C3358}">
      <dgm:prSet/>
      <dgm:spPr/>
      <dgm:t>
        <a:bodyPr/>
        <a:lstStyle/>
        <a:p>
          <a:endParaRPr lang="pl-PL"/>
        </a:p>
      </dgm:t>
    </dgm:pt>
    <dgm:pt modelId="{12C546CD-66E6-4696-A143-D0F232723347}">
      <dgm:prSet phldrT="[Tekst]" custT="1"/>
      <dgm:spPr/>
      <dgm:t>
        <a:bodyPr/>
        <a:lstStyle/>
        <a:p>
          <a:pPr rtl="0"/>
          <a:r>
            <a:rPr lang="pl-PL" sz="2000"/>
            <a:t>przeszkoleni i upoważnieni pracownicy gminy</a:t>
          </a:r>
          <a:r>
            <a:rPr lang="pl-PL" sz="2000">
              <a:latin typeface="Arial" panose="020B0604020202020204"/>
            </a:rPr>
            <a:t> </a:t>
          </a:r>
        </a:p>
      </dgm:t>
    </dgm:pt>
    <dgm:pt modelId="{DD35880B-0755-434F-B223-8C7508442889}" type="parTrans" cxnId="{EB39B856-7B8B-41CC-A9FC-A35C07CF22A0}">
      <dgm:prSet/>
      <dgm:spPr/>
      <dgm:t>
        <a:bodyPr/>
        <a:lstStyle/>
        <a:p>
          <a:endParaRPr lang="pl-PL"/>
        </a:p>
      </dgm:t>
    </dgm:pt>
    <dgm:pt modelId="{2CAE56DA-608A-4E6F-B4F8-D0A6F948B35F}" type="sibTrans" cxnId="{EB39B856-7B8B-41CC-A9FC-A35C07CF22A0}">
      <dgm:prSet/>
      <dgm:spPr/>
      <dgm:t>
        <a:bodyPr/>
        <a:lstStyle/>
        <a:p>
          <a:endParaRPr lang="pl-PL"/>
        </a:p>
      </dgm:t>
    </dgm:pt>
    <dgm:pt modelId="{8EAF9BCF-B35D-4E03-8B70-6D0C45D1C8ED}">
      <dgm:prSet phldrT="[Tekst]" custT="1"/>
      <dgm:spPr/>
      <dgm:t>
        <a:bodyPr/>
        <a:lstStyle/>
        <a:p>
          <a:r>
            <a:rPr lang="pl-PL" sz="3600" b="0" smtClean="0"/>
            <a:t>Kiedy?</a:t>
          </a:r>
          <a:endParaRPr lang="pl-PL" sz="3600" b="0" dirty="0"/>
        </a:p>
      </dgm:t>
    </dgm:pt>
    <dgm:pt modelId="{754AD323-B4CE-4BF4-B9F1-9C4601D000EF}" type="parTrans" cxnId="{F30C0C02-90F1-4E82-9DC2-4AC4F37804DA}">
      <dgm:prSet/>
      <dgm:spPr/>
      <dgm:t>
        <a:bodyPr/>
        <a:lstStyle/>
        <a:p>
          <a:endParaRPr lang="pl-PL"/>
        </a:p>
      </dgm:t>
    </dgm:pt>
    <dgm:pt modelId="{F12000CA-F495-42AD-AF65-228971928E0B}" type="sibTrans" cxnId="{F30C0C02-90F1-4E82-9DC2-4AC4F37804DA}">
      <dgm:prSet/>
      <dgm:spPr/>
      <dgm:t>
        <a:bodyPr/>
        <a:lstStyle/>
        <a:p>
          <a:endParaRPr lang="pl-PL"/>
        </a:p>
      </dgm:t>
    </dgm:pt>
    <dgm:pt modelId="{2B1FD9CC-2B46-4251-98E7-DD1CBFD47135}">
      <dgm:prSet phldrT="[Tekst]" phldr="0" custT="1"/>
      <dgm:spPr/>
      <dgm:t>
        <a:bodyPr/>
        <a:lstStyle/>
        <a:p>
          <a:pPr rtl="0"/>
          <a:r>
            <a:rPr lang="pl-PL" sz="1800" dirty="0" smtClean="0">
              <a:latin typeface="Arial" panose="020B0604020202020204"/>
            </a:rPr>
            <a:t>regularnie </a:t>
          </a:r>
          <a:r>
            <a:rPr lang="pl-PL" sz="1800" dirty="0">
              <a:latin typeface="Arial" panose="020B0604020202020204"/>
            </a:rPr>
            <a:t>(intensywnie</a:t>
          </a:r>
          <a:r>
            <a:rPr lang="pl-PL" sz="1800" dirty="0"/>
            <a:t> w okresie grzewczym</a:t>
          </a:r>
          <a:r>
            <a:rPr lang="pl-PL" sz="1800" dirty="0">
              <a:latin typeface="Arial" panose="020B0604020202020204"/>
            </a:rPr>
            <a:t>)</a:t>
          </a:r>
        </a:p>
      </dgm:t>
    </dgm:pt>
    <dgm:pt modelId="{1AA219A6-27CB-4870-AFE8-71ACF4B5BB31}" type="parTrans" cxnId="{FFA6C7BB-8344-4B72-8B83-708D83A3F7C9}">
      <dgm:prSet/>
      <dgm:spPr/>
      <dgm:t>
        <a:bodyPr/>
        <a:lstStyle/>
        <a:p>
          <a:endParaRPr lang="pl-PL"/>
        </a:p>
      </dgm:t>
    </dgm:pt>
    <dgm:pt modelId="{08E129E6-00FF-4D1C-92C7-6CF4873437E4}" type="sibTrans" cxnId="{FFA6C7BB-8344-4B72-8B83-708D83A3F7C9}">
      <dgm:prSet/>
      <dgm:spPr/>
      <dgm:t>
        <a:bodyPr/>
        <a:lstStyle/>
        <a:p>
          <a:endParaRPr lang="pl-PL"/>
        </a:p>
      </dgm:t>
    </dgm:pt>
    <dgm:pt modelId="{C3BB9819-01EE-4673-8C07-F09D5A0A3E10}">
      <dgm:prSet phldr="0" custT="1"/>
      <dgm:spPr/>
      <dgm:t>
        <a:bodyPr/>
        <a:lstStyle/>
        <a:p>
          <a:pPr rtl="0"/>
          <a:r>
            <a:rPr lang="pl-PL" sz="1800" dirty="0">
              <a:latin typeface="Arial" panose="020B0604020202020204"/>
            </a:rPr>
            <a:t>ponowne </a:t>
          </a:r>
          <a:r>
            <a:rPr lang="pl-PL" sz="1800" dirty="0"/>
            <a:t>przeprowadzenie kontroli w tym samym obiekcie</a:t>
          </a:r>
          <a:r>
            <a:rPr lang="pl-PL" sz="1800" dirty="0">
              <a:latin typeface="Arial" panose="020B0604020202020204"/>
            </a:rPr>
            <a:t> tylko w</a:t>
          </a:r>
          <a:r>
            <a:rPr lang="pl-PL" sz="1800" dirty="0"/>
            <a:t> </a:t>
          </a:r>
          <a:r>
            <a:rPr lang="pl-PL" sz="1800" dirty="0">
              <a:latin typeface="Arial" panose="020B0604020202020204"/>
            </a:rPr>
            <a:t>uzasadnionych przypadkach</a:t>
          </a:r>
          <a:r>
            <a:rPr lang="pl-PL" sz="1600" dirty="0">
              <a:latin typeface="Arial" panose="020B0604020202020204"/>
            </a:rPr>
            <a:t> </a:t>
          </a:r>
        </a:p>
      </dgm:t>
    </dgm:pt>
    <dgm:pt modelId="{BEABB305-427E-4059-93E3-4CCC15EAB961}" type="parTrans" cxnId="{DD518EF1-9B74-477D-A70B-18EFD4EBA3F1}">
      <dgm:prSet/>
      <dgm:spPr/>
      <dgm:t>
        <a:bodyPr/>
        <a:lstStyle/>
        <a:p>
          <a:endParaRPr lang="pl-PL"/>
        </a:p>
      </dgm:t>
    </dgm:pt>
    <dgm:pt modelId="{4D143858-34E2-40FE-A518-43436545ACFC}" type="sibTrans" cxnId="{DD518EF1-9B74-477D-A70B-18EFD4EBA3F1}">
      <dgm:prSet/>
      <dgm:spPr/>
      <dgm:t>
        <a:bodyPr/>
        <a:lstStyle/>
        <a:p>
          <a:endParaRPr lang="pl-PL"/>
        </a:p>
      </dgm:t>
    </dgm:pt>
    <dgm:pt modelId="{4C2EBEEE-C79F-4D19-8957-28EFEE8CF258}">
      <dgm:prSet phldr="0" custT="1"/>
      <dgm:spPr/>
      <dgm:t>
        <a:bodyPr/>
        <a:lstStyle/>
        <a:p>
          <a:pPr rtl="0"/>
          <a:r>
            <a:rPr lang="pl-PL" sz="1800" dirty="0"/>
            <a:t>średni czas </a:t>
          </a:r>
          <a:r>
            <a:rPr lang="pl-PL" sz="1800" dirty="0">
              <a:latin typeface="Arial" panose="020B0604020202020204"/>
            </a:rPr>
            <a:t>reakcji</a:t>
          </a:r>
          <a:r>
            <a:rPr lang="pl-PL" sz="1800" dirty="0"/>
            <a:t> na </a:t>
          </a:r>
          <a:r>
            <a:rPr lang="pl-PL" sz="1800" dirty="0" smtClean="0"/>
            <a:t>zgłoszenie</a:t>
          </a:r>
          <a:r>
            <a:rPr lang="pl-PL" sz="1800" dirty="0" smtClean="0">
              <a:latin typeface="Arial" panose="020B0604020202020204"/>
            </a:rPr>
            <a:t> </a:t>
          </a:r>
          <a:r>
            <a:rPr lang="pl-PL" sz="1800" dirty="0">
              <a:latin typeface="Arial" panose="020B0604020202020204"/>
            </a:rPr>
            <a:t>- nie</a:t>
          </a:r>
          <a:r>
            <a:rPr lang="pl-PL" sz="1800" dirty="0"/>
            <a:t> więcej niż 12 godzin</a:t>
          </a:r>
          <a:r>
            <a:rPr lang="pl-PL" sz="1800" dirty="0">
              <a:latin typeface="Arial" panose="020B0604020202020204"/>
            </a:rPr>
            <a:t> </a:t>
          </a:r>
          <a:endParaRPr lang="pl-PL" sz="1600" dirty="0"/>
        </a:p>
      </dgm:t>
    </dgm:pt>
    <dgm:pt modelId="{354D3BA4-3D1D-47D8-B7B1-8025BF124557}" type="parTrans" cxnId="{F0F92E15-04D7-420A-B275-7AFD7D36F5D0}">
      <dgm:prSet/>
      <dgm:spPr/>
      <dgm:t>
        <a:bodyPr/>
        <a:lstStyle/>
        <a:p>
          <a:endParaRPr lang="pl-PL"/>
        </a:p>
      </dgm:t>
    </dgm:pt>
    <dgm:pt modelId="{CD9C4A7C-5BCE-44B4-BCB2-F11B327FB7A6}" type="sibTrans" cxnId="{F0F92E15-04D7-420A-B275-7AFD7D36F5D0}">
      <dgm:prSet/>
      <dgm:spPr/>
      <dgm:t>
        <a:bodyPr/>
        <a:lstStyle/>
        <a:p>
          <a:endParaRPr lang="pl-PL"/>
        </a:p>
      </dgm:t>
    </dgm:pt>
    <dgm:pt modelId="{AB2012AA-6AD0-4D49-A05B-4874E83C6A1C}" type="pres">
      <dgm:prSet presAssocID="{C68441D7-FAA5-427C-A121-CC2CF49718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CA0BF69-C4E6-4D6B-AD65-A0D6C34DD4DB}" type="pres">
      <dgm:prSet presAssocID="{439663F4-DBC8-47B0-8C7D-A54789B6CD70}" presName="linNode" presStyleCnt="0"/>
      <dgm:spPr/>
      <dgm:t>
        <a:bodyPr/>
        <a:lstStyle/>
        <a:p>
          <a:endParaRPr lang="pl-PL"/>
        </a:p>
      </dgm:t>
    </dgm:pt>
    <dgm:pt modelId="{3E42CD52-B4A6-4238-AA76-D4E4A5499D1B}" type="pres">
      <dgm:prSet presAssocID="{439663F4-DBC8-47B0-8C7D-A54789B6CD7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49328B-0A6A-4C19-83A5-E0ED253C4F81}" type="pres">
      <dgm:prSet presAssocID="{439663F4-DBC8-47B0-8C7D-A54789B6CD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9C7765-67A3-4BA1-9F9C-AF224AF6DEF1}" type="pres">
      <dgm:prSet presAssocID="{9487FFD6-CEA3-469C-94FA-8DB3AEA51B36}" presName="sp" presStyleCnt="0"/>
      <dgm:spPr/>
      <dgm:t>
        <a:bodyPr/>
        <a:lstStyle/>
        <a:p>
          <a:endParaRPr lang="pl-PL"/>
        </a:p>
      </dgm:t>
    </dgm:pt>
    <dgm:pt modelId="{188E2B85-D8B0-4E7A-AFFF-40322D2D68C6}" type="pres">
      <dgm:prSet presAssocID="{FB72A1C2-1579-4871-9D20-22B0D9F458F8}" presName="linNode" presStyleCnt="0"/>
      <dgm:spPr/>
      <dgm:t>
        <a:bodyPr/>
        <a:lstStyle/>
        <a:p>
          <a:endParaRPr lang="pl-PL"/>
        </a:p>
      </dgm:t>
    </dgm:pt>
    <dgm:pt modelId="{26DE4C0B-F53C-46FA-A906-BE2134542D11}" type="pres">
      <dgm:prSet presAssocID="{FB72A1C2-1579-4871-9D20-22B0D9F458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706ADC-0C0E-45DA-AC5C-BFD8EF59CFB2}" type="pres">
      <dgm:prSet presAssocID="{FB72A1C2-1579-4871-9D20-22B0D9F458F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8C5F8-3EBE-4FF4-BC12-BC62103694FE}" type="pres">
      <dgm:prSet presAssocID="{F76A9BB3-590E-4A5D-9347-00BA72C6C707}" presName="sp" presStyleCnt="0"/>
      <dgm:spPr/>
      <dgm:t>
        <a:bodyPr/>
        <a:lstStyle/>
        <a:p>
          <a:endParaRPr lang="pl-PL"/>
        </a:p>
      </dgm:t>
    </dgm:pt>
    <dgm:pt modelId="{E6C1D5C3-81A6-4D5C-9B59-CB7A16416092}" type="pres">
      <dgm:prSet presAssocID="{8EAF9BCF-B35D-4E03-8B70-6D0C45D1C8ED}" presName="linNode" presStyleCnt="0"/>
      <dgm:spPr/>
      <dgm:t>
        <a:bodyPr/>
        <a:lstStyle/>
        <a:p>
          <a:endParaRPr lang="pl-PL"/>
        </a:p>
      </dgm:t>
    </dgm:pt>
    <dgm:pt modelId="{DAE408AB-145C-43A7-92FF-287C9467B3D3}" type="pres">
      <dgm:prSet presAssocID="{8EAF9BCF-B35D-4E03-8B70-6D0C45D1C8E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66AA70-26F3-4DBE-AC18-5F89EE5D2EBB}" type="pres">
      <dgm:prSet presAssocID="{8EAF9BCF-B35D-4E03-8B70-6D0C45D1C8ED}" presName="descendantText" presStyleLbl="alignAccFollowNode1" presStyleIdx="2" presStyleCnt="3" custScaleY="1111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D10DBFE-4900-4AD6-AA0E-92F6A341ED1E}" type="presOf" srcId="{C3BB9819-01EE-4673-8C07-F09D5A0A3E10}" destId="{B566AA70-26F3-4DBE-AC18-5F89EE5D2EBB}" srcOrd="0" destOrd="1" presId="urn:microsoft.com/office/officeart/2005/8/layout/vList5"/>
    <dgm:cxn modelId="{2744B2B5-738D-4E55-811C-018DC28EFD0B}" srcId="{439663F4-DBC8-47B0-8C7D-A54789B6CD70}" destId="{58A9B833-E391-4C8E-8131-A20487AA4F93}" srcOrd="0" destOrd="0" parTransId="{F444B2F4-6585-4273-93BF-7481CEF743E2}" sibTransId="{DCFF462D-D49B-4CEC-AFE5-35FCA555F036}"/>
    <dgm:cxn modelId="{EB39B856-7B8B-41CC-A9FC-A35C07CF22A0}" srcId="{FB72A1C2-1579-4871-9D20-22B0D9F458F8}" destId="{12C546CD-66E6-4696-A143-D0F232723347}" srcOrd="1" destOrd="0" parTransId="{DD35880B-0755-434F-B223-8C7508442889}" sibTransId="{2CAE56DA-608A-4E6F-B4F8-D0A6F948B35F}"/>
    <dgm:cxn modelId="{8F7A5637-6D52-4C10-8A1C-F8713112D2A4}" type="presOf" srcId="{A7A564D9-5D14-4A91-A431-D04C371578A6}" destId="{6B49328B-0A6A-4C19-83A5-E0ED253C4F81}" srcOrd="0" destOrd="1" presId="urn:microsoft.com/office/officeart/2005/8/layout/vList5"/>
    <dgm:cxn modelId="{0B47859E-3CEF-4AC1-9754-025731DB1B54}" type="presOf" srcId="{12C546CD-66E6-4696-A143-D0F232723347}" destId="{6E706ADC-0C0E-45DA-AC5C-BFD8EF59CFB2}" srcOrd="0" destOrd="1" presId="urn:microsoft.com/office/officeart/2005/8/layout/vList5"/>
    <dgm:cxn modelId="{FFA6C7BB-8344-4B72-8B83-708D83A3F7C9}" srcId="{8EAF9BCF-B35D-4E03-8B70-6D0C45D1C8ED}" destId="{2B1FD9CC-2B46-4251-98E7-DD1CBFD47135}" srcOrd="0" destOrd="0" parTransId="{1AA219A6-27CB-4870-AFE8-71ACF4B5BB31}" sibTransId="{08E129E6-00FF-4D1C-92C7-6CF4873437E4}"/>
    <dgm:cxn modelId="{62355716-2684-49C8-B4C6-68A9CE909E4D}" type="presOf" srcId="{2B1FD9CC-2B46-4251-98E7-DD1CBFD47135}" destId="{B566AA70-26F3-4DBE-AC18-5F89EE5D2EBB}" srcOrd="0" destOrd="0" presId="urn:microsoft.com/office/officeart/2005/8/layout/vList5"/>
    <dgm:cxn modelId="{5443D91D-021D-43A2-B4DA-E2C094F45ACE}" type="presOf" srcId="{439663F4-DBC8-47B0-8C7D-A54789B6CD70}" destId="{3E42CD52-B4A6-4238-AA76-D4E4A5499D1B}" srcOrd="0" destOrd="0" presId="urn:microsoft.com/office/officeart/2005/8/layout/vList5"/>
    <dgm:cxn modelId="{98C6BA4B-B1A0-4E02-BA39-20B8E5BE7B37}" type="presOf" srcId="{8EAF9BCF-B35D-4E03-8B70-6D0C45D1C8ED}" destId="{DAE408AB-145C-43A7-92FF-287C9467B3D3}" srcOrd="0" destOrd="0" presId="urn:microsoft.com/office/officeart/2005/8/layout/vList5"/>
    <dgm:cxn modelId="{F30C0C02-90F1-4E82-9DC2-4AC4F37804DA}" srcId="{C68441D7-FAA5-427C-A121-CC2CF49718D5}" destId="{8EAF9BCF-B35D-4E03-8B70-6D0C45D1C8ED}" srcOrd="2" destOrd="0" parTransId="{754AD323-B4CE-4BF4-B9F1-9C4601D000EF}" sibTransId="{F12000CA-F495-42AD-AF65-228971928E0B}"/>
    <dgm:cxn modelId="{DD518EF1-9B74-477D-A70B-18EFD4EBA3F1}" srcId="{8EAF9BCF-B35D-4E03-8B70-6D0C45D1C8ED}" destId="{C3BB9819-01EE-4673-8C07-F09D5A0A3E10}" srcOrd="1" destOrd="0" parTransId="{BEABB305-427E-4059-93E3-4CCC15EAB961}" sibTransId="{4D143858-34E2-40FE-A518-43436545ACFC}"/>
    <dgm:cxn modelId="{44C8E053-7248-43AA-8CBD-DEC1DBCE2F49}" type="presOf" srcId="{C68441D7-FAA5-427C-A121-CC2CF49718D5}" destId="{AB2012AA-6AD0-4D49-A05B-4874E83C6A1C}" srcOrd="0" destOrd="0" presId="urn:microsoft.com/office/officeart/2005/8/layout/vList5"/>
    <dgm:cxn modelId="{DC3437DF-2EC1-4CF5-AFB7-A8F8FD4FCAA8}" type="presOf" srcId="{FB72A1C2-1579-4871-9D20-22B0D9F458F8}" destId="{26DE4C0B-F53C-46FA-A906-BE2134542D11}" srcOrd="0" destOrd="0" presId="urn:microsoft.com/office/officeart/2005/8/layout/vList5"/>
    <dgm:cxn modelId="{70B427EA-1706-4A96-9ADA-E99A21692029}" type="presOf" srcId="{BB7539F2-3508-4811-B9E1-6FA9FFCDE5AC}" destId="{6E706ADC-0C0E-45DA-AC5C-BFD8EF59CFB2}" srcOrd="0" destOrd="0" presId="urn:microsoft.com/office/officeart/2005/8/layout/vList5"/>
    <dgm:cxn modelId="{E349A8D4-873D-4835-AD38-214F9CC85CBD}" type="presOf" srcId="{4C2EBEEE-C79F-4D19-8957-28EFEE8CF258}" destId="{B566AA70-26F3-4DBE-AC18-5F89EE5D2EBB}" srcOrd="0" destOrd="2" presId="urn:microsoft.com/office/officeart/2005/8/layout/vList5"/>
    <dgm:cxn modelId="{7950D014-6A8D-4873-85E0-7FEF5190C4D4}" srcId="{439663F4-DBC8-47B0-8C7D-A54789B6CD70}" destId="{A7A564D9-5D14-4A91-A431-D04C371578A6}" srcOrd="1" destOrd="0" parTransId="{1511409C-B489-46DD-BFFD-5B9E5C753519}" sibTransId="{9D924D0D-DA14-4490-9E5E-492CBB1112FD}"/>
    <dgm:cxn modelId="{C9DE7500-C4A8-4AB2-AF1C-91B4DB32234B}" type="presOf" srcId="{58A9B833-E391-4C8E-8131-A20487AA4F93}" destId="{6B49328B-0A6A-4C19-83A5-E0ED253C4F81}" srcOrd="0" destOrd="0" presId="urn:microsoft.com/office/officeart/2005/8/layout/vList5"/>
    <dgm:cxn modelId="{E0288179-04F3-4C4F-801C-47EB1A4DCBFA}" srcId="{C68441D7-FAA5-427C-A121-CC2CF49718D5}" destId="{FB72A1C2-1579-4871-9D20-22B0D9F458F8}" srcOrd="1" destOrd="0" parTransId="{507F23A2-D592-4674-8CE7-E6B7884978EF}" sibTransId="{F76A9BB3-590E-4A5D-9347-00BA72C6C707}"/>
    <dgm:cxn modelId="{F0F92E15-04D7-420A-B275-7AFD7D36F5D0}" srcId="{8EAF9BCF-B35D-4E03-8B70-6D0C45D1C8ED}" destId="{4C2EBEEE-C79F-4D19-8957-28EFEE8CF258}" srcOrd="2" destOrd="0" parTransId="{354D3BA4-3D1D-47D8-B7B1-8025BF124557}" sibTransId="{CD9C4A7C-5BCE-44B4-BCB2-F11B327FB7A6}"/>
    <dgm:cxn modelId="{D7B5483C-4156-4ACD-A43E-E172917C3358}" srcId="{FB72A1C2-1579-4871-9D20-22B0D9F458F8}" destId="{BB7539F2-3508-4811-B9E1-6FA9FFCDE5AC}" srcOrd="0" destOrd="0" parTransId="{3A7C644D-9F23-4731-B1CC-77E01B5EB1F2}" sibTransId="{E51F21CC-7451-4880-9EF5-FD3EC88CA6A7}"/>
    <dgm:cxn modelId="{208E23E4-089B-4779-802F-7EDF06E9B84D}" srcId="{C68441D7-FAA5-427C-A121-CC2CF49718D5}" destId="{439663F4-DBC8-47B0-8C7D-A54789B6CD70}" srcOrd="0" destOrd="0" parTransId="{6D63A493-3976-4E37-AB43-EDFA7912C79A}" sibTransId="{9487FFD6-CEA3-469C-94FA-8DB3AEA51B36}"/>
    <dgm:cxn modelId="{43FE8050-98B8-426D-B6E2-74A285C1F08E}" type="presParOf" srcId="{AB2012AA-6AD0-4D49-A05B-4874E83C6A1C}" destId="{7CA0BF69-C4E6-4D6B-AD65-A0D6C34DD4DB}" srcOrd="0" destOrd="0" presId="urn:microsoft.com/office/officeart/2005/8/layout/vList5"/>
    <dgm:cxn modelId="{F7823C15-EDD7-4118-9D1C-0EF858BBCBAE}" type="presParOf" srcId="{7CA0BF69-C4E6-4D6B-AD65-A0D6C34DD4DB}" destId="{3E42CD52-B4A6-4238-AA76-D4E4A5499D1B}" srcOrd="0" destOrd="0" presId="urn:microsoft.com/office/officeart/2005/8/layout/vList5"/>
    <dgm:cxn modelId="{A33AD79E-06D6-4401-93A3-248505818359}" type="presParOf" srcId="{7CA0BF69-C4E6-4D6B-AD65-A0D6C34DD4DB}" destId="{6B49328B-0A6A-4C19-83A5-E0ED253C4F81}" srcOrd="1" destOrd="0" presId="urn:microsoft.com/office/officeart/2005/8/layout/vList5"/>
    <dgm:cxn modelId="{7A272002-181E-4D3B-A6FF-091FFEF5BAE4}" type="presParOf" srcId="{AB2012AA-6AD0-4D49-A05B-4874E83C6A1C}" destId="{FA9C7765-67A3-4BA1-9F9C-AF224AF6DEF1}" srcOrd="1" destOrd="0" presId="urn:microsoft.com/office/officeart/2005/8/layout/vList5"/>
    <dgm:cxn modelId="{C6C29F68-CE82-4E32-81BA-F80298010109}" type="presParOf" srcId="{AB2012AA-6AD0-4D49-A05B-4874E83C6A1C}" destId="{188E2B85-D8B0-4E7A-AFFF-40322D2D68C6}" srcOrd="2" destOrd="0" presId="urn:microsoft.com/office/officeart/2005/8/layout/vList5"/>
    <dgm:cxn modelId="{EABEF1B5-F0A6-4DA7-8E68-BB5572C22AB1}" type="presParOf" srcId="{188E2B85-D8B0-4E7A-AFFF-40322D2D68C6}" destId="{26DE4C0B-F53C-46FA-A906-BE2134542D11}" srcOrd="0" destOrd="0" presId="urn:microsoft.com/office/officeart/2005/8/layout/vList5"/>
    <dgm:cxn modelId="{1ECB0134-2CFA-48A8-A85A-CD61CEBF8272}" type="presParOf" srcId="{188E2B85-D8B0-4E7A-AFFF-40322D2D68C6}" destId="{6E706ADC-0C0E-45DA-AC5C-BFD8EF59CFB2}" srcOrd="1" destOrd="0" presId="urn:microsoft.com/office/officeart/2005/8/layout/vList5"/>
    <dgm:cxn modelId="{46AB70EB-11C2-4A1A-9778-1580CE514C47}" type="presParOf" srcId="{AB2012AA-6AD0-4D49-A05B-4874E83C6A1C}" destId="{8568C5F8-3EBE-4FF4-BC12-BC62103694FE}" srcOrd="3" destOrd="0" presId="urn:microsoft.com/office/officeart/2005/8/layout/vList5"/>
    <dgm:cxn modelId="{2246FD44-33D4-428B-AA5F-FF6A5A89EABD}" type="presParOf" srcId="{AB2012AA-6AD0-4D49-A05B-4874E83C6A1C}" destId="{E6C1D5C3-81A6-4D5C-9B59-CB7A16416092}" srcOrd="4" destOrd="0" presId="urn:microsoft.com/office/officeart/2005/8/layout/vList5"/>
    <dgm:cxn modelId="{98C8F78A-F860-4464-A412-64188B6D2A51}" type="presParOf" srcId="{E6C1D5C3-81A6-4D5C-9B59-CB7A16416092}" destId="{DAE408AB-145C-43A7-92FF-287C9467B3D3}" srcOrd="0" destOrd="0" presId="urn:microsoft.com/office/officeart/2005/8/layout/vList5"/>
    <dgm:cxn modelId="{788C23F5-D8DD-4DF4-95D9-C34F010B1E53}" type="presParOf" srcId="{E6C1D5C3-81A6-4D5C-9B59-CB7A16416092}" destId="{B566AA70-26F3-4DBE-AC18-5F89EE5D2E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665A79-1967-469A-B67F-3820044F7D42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</dgm:pt>
    <dgm:pt modelId="{574CCA23-A5D8-4CBA-A60A-FEAC8C0433BE}">
      <dgm:prSet phldrT="[Tekst]" custT="1"/>
      <dgm:spPr/>
      <dgm:t>
        <a:bodyPr/>
        <a:lstStyle/>
        <a:p>
          <a:r>
            <a:rPr lang="pl-PL" sz="3600" dirty="0" smtClean="0"/>
            <a:t>czyszczenie ulic na mokro</a:t>
          </a:r>
          <a:endParaRPr lang="pl-PL" sz="3600" dirty="0"/>
        </a:p>
      </dgm:t>
    </dgm:pt>
    <dgm:pt modelId="{A989981B-DDF0-4BCD-BE60-AACE923AE5D9}" type="parTrans" cxnId="{523FA94B-098F-4CDD-A101-6F13F3910320}">
      <dgm:prSet/>
      <dgm:spPr/>
      <dgm:t>
        <a:bodyPr/>
        <a:lstStyle/>
        <a:p>
          <a:endParaRPr lang="pl-PL"/>
        </a:p>
      </dgm:t>
    </dgm:pt>
    <dgm:pt modelId="{FFB4E047-6C45-433D-BF47-D27B3F9CBC99}" type="sibTrans" cxnId="{523FA94B-098F-4CDD-A101-6F13F3910320}">
      <dgm:prSet/>
      <dgm:spPr/>
      <dgm:t>
        <a:bodyPr/>
        <a:lstStyle/>
        <a:p>
          <a:endParaRPr lang="pl-PL"/>
        </a:p>
      </dgm:t>
    </dgm:pt>
    <dgm:pt modelId="{65A21F85-BA02-4885-9D95-A9310BED0269}">
      <dgm:prSet custT="1"/>
      <dgm:spPr/>
      <dgm:t>
        <a:bodyPr/>
        <a:lstStyle/>
        <a:p>
          <a:r>
            <a:rPr lang="pl-PL" sz="1400" dirty="0" smtClean="0"/>
            <a:t>mycie dróg krajowych i powiatowych, przynajmniej </a:t>
          </a:r>
          <a:br>
            <a:rPr lang="pl-PL" sz="1400" dirty="0" smtClean="0"/>
          </a:br>
          <a:r>
            <a:rPr lang="pl-PL" sz="1400" dirty="0" smtClean="0"/>
            <a:t>6 razy w roku, w okresie wiosennym, letnim i jesiennym, </a:t>
          </a:r>
          <a:br>
            <a:rPr lang="pl-PL" sz="1400" dirty="0" smtClean="0"/>
          </a:br>
          <a:r>
            <a:rPr lang="pl-PL" sz="1400" dirty="0" smtClean="0"/>
            <a:t>w okresach bezdeszczowych </a:t>
          </a:r>
          <a:endParaRPr lang="pl-PL" sz="1400" dirty="0"/>
        </a:p>
      </dgm:t>
    </dgm:pt>
    <dgm:pt modelId="{E47BF16F-D13B-43E6-ACEF-66DC6EC9620E}" type="parTrans" cxnId="{B574BABD-AF2D-454B-B79B-839A06E43927}">
      <dgm:prSet/>
      <dgm:spPr/>
      <dgm:t>
        <a:bodyPr/>
        <a:lstStyle/>
        <a:p>
          <a:endParaRPr lang="pl-PL"/>
        </a:p>
      </dgm:t>
    </dgm:pt>
    <dgm:pt modelId="{67DB16FC-C1BF-45C0-A8CD-BF536EA3F100}" type="sibTrans" cxnId="{B574BABD-AF2D-454B-B79B-839A06E43927}">
      <dgm:prSet/>
      <dgm:spPr/>
      <dgm:t>
        <a:bodyPr/>
        <a:lstStyle/>
        <a:p>
          <a:endParaRPr lang="pl-PL"/>
        </a:p>
      </dgm:t>
    </dgm:pt>
    <dgm:pt modelId="{AF6C0305-29A4-4EB6-A832-30197E57CC57}">
      <dgm:prSet custT="1"/>
      <dgm:spPr/>
      <dgm:t>
        <a:bodyPr/>
        <a:lstStyle/>
        <a:p>
          <a:r>
            <a:rPr lang="pl-PL" sz="1600" dirty="0" smtClean="0"/>
            <a:t>mycie wszystkich ulic w obszarach zabudowanych raz w roku, </a:t>
          </a:r>
          <a:br>
            <a:rPr lang="pl-PL" sz="1600" dirty="0" smtClean="0"/>
          </a:br>
          <a:r>
            <a:rPr lang="pl-PL" sz="1600" dirty="0" smtClean="0"/>
            <a:t>po okresie zimowym (najpóźniej </a:t>
          </a:r>
          <a:br>
            <a:rPr lang="pl-PL" sz="1600" dirty="0" smtClean="0"/>
          </a:br>
          <a:r>
            <a:rPr lang="pl-PL" sz="1600" dirty="0" smtClean="0"/>
            <a:t>do 30 kwietnia)</a:t>
          </a:r>
          <a:endParaRPr lang="pl-PL" sz="1600" dirty="0"/>
        </a:p>
      </dgm:t>
    </dgm:pt>
    <dgm:pt modelId="{4D74FA44-69F3-4633-AA75-5A216FA636F5}" type="parTrans" cxnId="{7EE75C96-FF2F-41C6-94F4-097A2B19B304}">
      <dgm:prSet/>
      <dgm:spPr/>
      <dgm:t>
        <a:bodyPr/>
        <a:lstStyle/>
        <a:p>
          <a:endParaRPr lang="pl-PL"/>
        </a:p>
      </dgm:t>
    </dgm:pt>
    <dgm:pt modelId="{44141999-F332-47DE-BC3C-16BE50F0AF12}" type="sibTrans" cxnId="{7EE75C96-FF2F-41C6-94F4-097A2B19B304}">
      <dgm:prSet/>
      <dgm:spPr/>
      <dgm:t>
        <a:bodyPr/>
        <a:lstStyle/>
        <a:p>
          <a:endParaRPr lang="pl-PL"/>
        </a:p>
      </dgm:t>
    </dgm:pt>
    <dgm:pt modelId="{63338149-1ECF-4597-AD1B-13D94D5CCE74}">
      <dgm:prSet custT="1"/>
      <dgm:spPr/>
      <dgm:t>
        <a:bodyPr/>
        <a:lstStyle/>
        <a:p>
          <a:r>
            <a:rPr lang="pl-PL" sz="2000" smtClean="0"/>
            <a:t>Kto?</a:t>
          </a:r>
          <a:endParaRPr lang="pl-PL" sz="2000"/>
        </a:p>
      </dgm:t>
    </dgm:pt>
    <dgm:pt modelId="{3E3FF8BE-82C7-4E07-9FA9-3816B0FF5CA7}" type="parTrans" cxnId="{84324DC8-A0A1-4A5E-84E1-08FACA81CB68}">
      <dgm:prSet/>
      <dgm:spPr/>
      <dgm:t>
        <a:bodyPr/>
        <a:lstStyle/>
        <a:p>
          <a:endParaRPr lang="pl-PL"/>
        </a:p>
      </dgm:t>
    </dgm:pt>
    <dgm:pt modelId="{F2BA4B64-4F3F-4C62-8E89-078FF69A2F3D}" type="sibTrans" cxnId="{84324DC8-A0A1-4A5E-84E1-08FACA81CB68}">
      <dgm:prSet/>
      <dgm:spPr/>
      <dgm:t>
        <a:bodyPr/>
        <a:lstStyle/>
        <a:p>
          <a:endParaRPr lang="pl-PL"/>
        </a:p>
      </dgm:t>
    </dgm:pt>
    <dgm:pt modelId="{4F065CDD-7743-48C0-975B-B6F80FF58318}">
      <dgm:prSet custT="1"/>
      <dgm:spPr/>
      <dgm:t>
        <a:bodyPr/>
        <a:lstStyle/>
        <a:p>
          <a:r>
            <a:rPr lang="pl-PL" sz="2000" smtClean="0"/>
            <a:t>samorządy gminne</a:t>
          </a:r>
          <a:endParaRPr lang="pl-PL" sz="2000"/>
        </a:p>
      </dgm:t>
    </dgm:pt>
    <dgm:pt modelId="{B58FFE51-1D93-47F1-8BA9-12416965EC6D}" type="parTrans" cxnId="{6A18664A-FF02-407D-9197-73C227A644E7}">
      <dgm:prSet/>
      <dgm:spPr/>
      <dgm:t>
        <a:bodyPr/>
        <a:lstStyle/>
        <a:p>
          <a:endParaRPr lang="pl-PL"/>
        </a:p>
      </dgm:t>
    </dgm:pt>
    <dgm:pt modelId="{9D15A7B7-C9E3-4BDC-A74F-3FC9D48179B4}" type="sibTrans" cxnId="{6A18664A-FF02-407D-9197-73C227A644E7}">
      <dgm:prSet/>
      <dgm:spPr/>
      <dgm:t>
        <a:bodyPr/>
        <a:lstStyle/>
        <a:p>
          <a:endParaRPr lang="pl-PL"/>
        </a:p>
      </dgm:t>
    </dgm:pt>
    <dgm:pt modelId="{E32E9BC3-7C51-4EF8-AEFC-4FB5276FDE39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98C84B43-C656-4B7E-B443-A997D5389697}" type="parTrans" cxnId="{546DE26F-ADDC-4BEC-A6EE-DD4B60B31BDB}">
      <dgm:prSet/>
      <dgm:spPr/>
      <dgm:t>
        <a:bodyPr/>
        <a:lstStyle/>
        <a:p>
          <a:endParaRPr lang="pl-PL"/>
        </a:p>
      </dgm:t>
    </dgm:pt>
    <dgm:pt modelId="{29AD9F8B-3C2E-4AE2-A730-7098F5FDAF2E}" type="sibTrans" cxnId="{546DE26F-ADDC-4BEC-A6EE-DD4B60B31BDB}">
      <dgm:prSet/>
      <dgm:spPr/>
      <dgm:t>
        <a:bodyPr/>
        <a:lstStyle/>
        <a:p>
          <a:endParaRPr lang="pl-PL"/>
        </a:p>
      </dgm:t>
    </dgm:pt>
    <dgm:pt modelId="{901CC735-E1F3-49C3-9D8B-573427FF3A8D}">
      <dgm:prSet custT="1"/>
      <dgm:spPr/>
      <dgm:t>
        <a:bodyPr/>
        <a:lstStyle/>
        <a:p>
          <a:r>
            <a:rPr lang="pl-PL" sz="2400" dirty="0" smtClean="0"/>
            <a:t>zakaz używania spalinowych i elektrycznych dmuchaw do liści</a:t>
          </a:r>
          <a:endParaRPr lang="pl-PL" sz="2400" dirty="0"/>
        </a:p>
      </dgm:t>
    </dgm:pt>
    <dgm:pt modelId="{ADD879AB-18D3-41F7-97D5-050C7DADE372}" type="parTrans" cxnId="{3D100C8D-B54A-463F-BDFE-79E31E5C67D9}">
      <dgm:prSet/>
      <dgm:spPr/>
      <dgm:t>
        <a:bodyPr/>
        <a:lstStyle/>
        <a:p>
          <a:endParaRPr lang="pl-PL"/>
        </a:p>
      </dgm:t>
    </dgm:pt>
    <dgm:pt modelId="{D2BCD3E9-2F69-4F3F-AF7E-2474D5DF4142}" type="sibTrans" cxnId="{3D100C8D-B54A-463F-BDFE-79E31E5C67D9}">
      <dgm:prSet/>
      <dgm:spPr/>
      <dgm:t>
        <a:bodyPr/>
        <a:lstStyle/>
        <a:p>
          <a:endParaRPr lang="pl-PL"/>
        </a:p>
      </dgm:t>
    </dgm:pt>
    <dgm:pt modelId="{1FD825D6-85AA-4975-9581-479FE2577F3F}">
      <dgm:prSet custT="1"/>
      <dgm:spPr/>
      <dgm:t>
        <a:bodyPr/>
        <a:lstStyle/>
        <a:p>
          <a:r>
            <a:rPr lang="pl-PL" sz="2000" dirty="0" smtClean="0"/>
            <a:t>samorządy gminne</a:t>
          </a:r>
          <a:endParaRPr lang="pl-PL" sz="2000" dirty="0"/>
        </a:p>
      </dgm:t>
    </dgm:pt>
    <dgm:pt modelId="{09B4EC68-ABE0-41AD-8F87-50AD9BF2DBC5}" type="parTrans" cxnId="{40544E79-B77A-496E-BF2C-1CFDE13A8B92}">
      <dgm:prSet/>
      <dgm:spPr/>
      <dgm:t>
        <a:bodyPr/>
        <a:lstStyle/>
        <a:p>
          <a:endParaRPr lang="pl-PL"/>
        </a:p>
      </dgm:t>
    </dgm:pt>
    <dgm:pt modelId="{8B586C08-A463-4C81-A61D-0FE51A4DC764}" type="sibTrans" cxnId="{40544E79-B77A-496E-BF2C-1CFDE13A8B92}">
      <dgm:prSet/>
      <dgm:spPr/>
      <dgm:t>
        <a:bodyPr/>
        <a:lstStyle/>
        <a:p>
          <a:endParaRPr lang="pl-PL"/>
        </a:p>
      </dgm:t>
    </dgm:pt>
    <dgm:pt modelId="{B94E2E9C-1948-474D-8D9C-DCB097B09A33}">
      <dgm:prSet custT="1"/>
      <dgm:spPr/>
      <dgm:t>
        <a:bodyPr/>
        <a:lstStyle/>
        <a:p>
          <a:r>
            <a:rPr lang="pl-PL" sz="1600" dirty="0" smtClean="0"/>
            <a:t>zarządy dróg krajowych, wojewódzkich i powiatowych</a:t>
          </a:r>
          <a:endParaRPr lang="pl-PL" sz="1600" dirty="0"/>
        </a:p>
      </dgm:t>
    </dgm:pt>
    <dgm:pt modelId="{323A93D1-98A9-48B2-A76A-982D3022B78A}" type="parTrans" cxnId="{542A87E7-7602-4457-9907-0CE8A6575093}">
      <dgm:prSet/>
      <dgm:spPr/>
      <dgm:t>
        <a:bodyPr/>
        <a:lstStyle/>
        <a:p>
          <a:endParaRPr lang="pl-PL"/>
        </a:p>
      </dgm:t>
    </dgm:pt>
    <dgm:pt modelId="{03F01F24-232D-4334-8F48-7062DA06B4B8}" type="sibTrans" cxnId="{542A87E7-7602-4457-9907-0CE8A6575093}">
      <dgm:prSet/>
      <dgm:spPr/>
      <dgm:t>
        <a:bodyPr/>
        <a:lstStyle/>
        <a:p>
          <a:endParaRPr lang="pl-PL"/>
        </a:p>
      </dgm:t>
    </dgm:pt>
    <dgm:pt modelId="{12816EC7-4A99-4565-9E0A-27518E72B211}">
      <dgm:prSet custT="1"/>
      <dgm:spPr/>
      <dgm:t>
        <a:bodyPr/>
        <a:lstStyle/>
        <a:p>
          <a:r>
            <a:rPr lang="pl-PL" sz="2000" dirty="0" smtClean="0"/>
            <a:t>Kto?</a:t>
          </a:r>
          <a:endParaRPr lang="pl-PL" sz="2000" dirty="0"/>
        </a:p>
      </dgm:t>
    </dgm:pt>
    <dgm:pt modelId="{440762E6-9E55-449E-846A-C484BDB60547}" type="parTrans" cxnId="{0EA031A5-4B3D-4B4C-AF44-80236C4EC7B1}">
      <dgm:prSet/>
      <dgm:spPr/>
      <dgm:t>
        <a:bodyPr/>
        <a:lstStyle/>
        <a:p>
          <a:endParaRPr lang="pl-PL"/>
        </a:p>
      </dgm:t>
    </dgm:pt>
    <dgm:pt modelId="{B57BA5CD-FB5C-4348-8134-AF3A72BD6EC8}" type="sibTrans" cxnId="{0EA031A5-4B3D-4B4C-AF44-80236C4EC7B1}">
      <dgm:prSet/>
      <dgm:spPr/>
      <dgm:t>
        <a:bodyPr/>
        <a:lstStyle/>
        <a:p>
          <a:endParaRPr lang="pl-PL"/>
        </a:p>
      </dgm:t>
    </dgm:pt>
    <dgm:pt modelId="{EEDF939D-60E4-4E7A-A503-D6B1CACBFC9A}">
      <dgm:prSet custT="1"/>
      <dgm:spPr/>
      <dgm:t>
        <a:bodyPr/>
        <a:lstStyle/>
        <a:p>
          <a:r>
            <a:rPr lang="pl-PL" sz="1600" smtClean="0"/>
            <a:t>osoby fizyczne + </a:t>
          </a:r>
          <a:r>
            <a:rPr lang="pl-PL" sz="1600" b="0" i="0" u="none" smtClean="0"/>
            <a:t>podmioty korzystające ze środowiska</a:t>
          </a:r>
          <a:endParaRPr lang="pl-PL" sz="1600" dirty="0"/>
        </a:p>
      </dgm:t>
    </dgm:pt>
    <dgm:pt modelId="{2934AD31-7AC1-4630-B04D-521CE8DB2FF2}" type="parTrans" cxnId="{77099D50-C14D-433C-B1E3-F98EE59A2F39}">
      <dgm:prSet/>
      <dgm:spPr/>
      <dgm:t>
        <a:bodyPr/>
        <a:lstStyle/>
        <a:p>
          <a:endParaRPr lang="pl-PL"/>
        </a:p>
      </dgm:t>
    </dgm:pt>
    <dgm:pt modelId="{6E3521AF-62ED-4499-9ECF-742EB1ECF748}" type="sibTrans" cxnId="{77099D50-C14D-433C-B1E3-F98EE59A2F39}">
      <dgm:prSet/>
      <dgm:spPr/>
      <dgm:t>
        <a:bodyPr/>
        <a:lstStyle/>
        <a:p>
          <a:endParaRPr lang="pl-PL"/>
        </a:p>
      </dgm:t>
    </dgm:pt>
    <dgm:pt modelId="{526CC690-C7E3-4200-A410-270B94DDEEB1}" type="pres">
      <dgm:prSet presAssocID="{1F665A79-1967-469A-B67F-3820044F7D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109D4-E42E-42AA-A3CC-33948FA7C79E}" type="pres">
      <dgm:prSet presAssocID="{574CCA23-A5D8-4CBA-A60A-FEAC8C0433BE}" presName="vertOne" presStyleCnt="0"/>
      <dgm:spPr/>
    </dgm:pt>
    <dgm:pt modelId="{3E24ECE7-EEBB-4A08-9CE3-07D314565E64}" type="pres">
      <dgm:prSet presAssocID="{574CCA23-A5D8-4CBA-A60A-FEAC8C0433BE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AFF953F-B064-4B28-B016-6161408EABA2}" type="pres">
      <dgm:prSet presAssocID="{574CCA23-A5D8-4CBA-A60A-FEAC8C0433BE}" presName="parTransOne" presStyleCnt="0"/>
      <dgm:spPr/>
    </dgm:pt>
    <dgm:pt modelId="{41DB59AA-4AF5-430F-B5A7-F43F540765E1}" type="pres">
      <dgm:prSet presAssocID="{574CCA23-A5D8-4CBA-A60A-FEAC8C0433BE}" presName="horzOne" presStyleCnt="0"/>
      <dgm:spPr/>
    </dgm:pt>
    <dgm:pt modelId="{76F4332C-4B65-4BB8-ADFF-9A875D4AFFD1}" type="pres">
      <dgm:prSet presAssocID="{65A21F85-BA02-4885-9D95-A9310BED0269}" presName="vertTwo" presStyleCnt="0"/>
      <dgm:spPr/>
    </dgm:pt>
    <dgm:pt modelId="{0157BB8F-9DAA-4AB0-878B-C1C182468CCE}" type="pres">
      <dgm:prSet presAssocID="{65A21F85-BA02-4885-9D95-A9310BED0269}" presName="txTwo" presStyleLbl="node2" presStyleIdx="0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153184-DB73-46EC-9E6A-CFFB01F6BFFB}" type="pres">
      <dgm:prSet presAssocID="{65A21F85-BA02-4885-9D95-A9310BED0269}" presName="horzTwo" presStyleCnt="0"/>
      <dgm:spPr/>
    </dgm:pt>
    <dgm:pt modelId="{641A1935-E501-4D5E-893B-72FF6895FE65}" type="pres">
      <dgm:prSet presAssocID="{67DB16FC-C1BF-45C0-A8CD-BF536EA3F100}" presName="sibSpaceTwo" presStyleCnt="0"/>
      <dgm:spPr/>
    </dgm:pt>
    <dgm:pt modelId="{0E0EF017-30CE-4FDF-9922-A8D58E63FDF1}" type="pres">
      <dgm:prSet presAssocID="{AF6C0305-29A4-4EB6-A832-30197E57CC57}" presName="vertTwo" presStyleCnt="0"/>
      <dgm:spPr/>
    </dgm:pt>
    <dgm:pt modelId="{E82E8929-5307-4686-B0ED-48E496ED4F1D}" type="pres">
      <dgm:prSet presAssocID="{AF6C0305-29A4-4EB6-A832-30197E57CC57}" presName="txTwo" presStyleLbl="node2" presStyleIdx="1" presStyleCnt="4" custScaleY="20426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BC4F772-2ED8-4CB7-ABF3-A89C8E88C3E9}" type="pres">
      <dgm:prSet presAssocID="{AF6C0305-29A4-4EB6-A832-30197E57CC57}" presName="horzTwo" presStyleCnt="0"/>
      <dgm:spPr/>
    </dgm:pt>
    <dgm:pt modelId="{ABCD4C29-F084-4705-8DC6-AF305F198D12}" type="pres">
      <dgm:prSet presAssocID="{44141999-F332-47DE-BC3C-16BE50F0AF12}" presName="sibSpaceTwo" presStyleCnt="0"/>
      <dgm:spPr/>
    </dgm:pt>
    <dgm:pt modelId="{8B5C4FD0-8394-47EE-B3F6-FE34E658993F}" type="pres">
      <dgm:prSet presAssocID="{63338149-1ECF-4597-AD1B-13D94D5CCE74}" presName="vertTwo" presStyleCnt="0"/>
      <dgm:spPr/>
    </dgm:pt>
    <dgm:pt modelId="{6D413ADF-5429-429E-A3D3-1BA25FF6CD2B}" type="pres">
      <dgm:prSet presAssocID="{63338149-1ECF-4597-AD1B-13D94D5CCE74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D76814F-BA30-491C-9F86-84C3D9F36C1F}" type="pres">
      <dgm:prSet presAssocID="{63338149-1ECF-4597-AD1B-13D94D5CCE74}" presName="parTransTwo" presStyleCnt="0"/>
      <dgm:spPr/>
    </dgm:pt>
    <dgm:pt modelId="{C6A704F5-7CDD-4632-B87A-1B0538FC91D5}" type="pres">
      <dgm:prSet presAssocID="{63338149-1ECF-4597-AD1B-13D94D5CCE74}" presName="horzTwo" presStyleCnt="0"/>
      <dgm:spPr/>
    </dgm:pt>
    <dgm:pt modelId="{23046AA7-16CC-4101-AC33-769795964ECF}" type="pres">
      <dgm:prSet presAssocID="{4F065CDD-7743-48C0-975B-B6F80FF58318}" presName="vertThree" presStyleCnt="0"/>
      <dgm:spPr/>
    </dgm:pt>
    <dgm:pt modelId="{7F0BA196-48E0-4D63-8099-7FA2968D81F5}" type="pres">
      <dgm:prSet presAssocID="{4F065CDD-7743-48C0-975B-B6F80FF58318}" presName="txThree" presStyleLbl="node3" presStyleIdx="0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B57A038-1AE0-4575-BB3A-B364F3620CE5}" type="pres">
      <dgm:prSet presAssocID="{4F065CDD-7743-48C0-975B-B6F80FF58318}" presName="horzThree" presStyleCnt="0"/>
      <dgm:spPr/>
    </dgm:pt>
    <dgm:pt modelId="{AD9543A3-A8E3-4ED9-BF9A-9AEC97137D38}" type="pres">
      <dgm:prSet presAssocID="{9D15A7B7-C9E3-4BDC-A74F-3FC9D48179B4}" presName="sibSpaceThree" presStyleCnt="0"/>
      <dgm:spPr/>
    </dgm:pt>
    <dgm:pt modelId="{EFC9A95B-7F80-4472-A412-9388E3364DE3}" type="pres">
      <dgm:prSet presAssocID="{E32E9BC3-7C51-4EF8-AEFC-4FB5276FDE39}" presName="vertThree" presStyleCnt="0"/>
      <dgm:spPr/>
    </dgm:pt>
    <dgm:pt modelId="{4F922A33-04F7-4196-AE1C-AFC2F38C6E6C}" type="pres">
      <dgm:prSet presAssocID="{E32E9BC3-7C51-4EF8-AEFC-4FB5276FDE39}" presName="txThree" presStyleLbl="node3" presStyleIdx="1" presStyleCnt="5" custLinFactNeighborX="855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EC9A603-6128-46D9-8C4E-DB6A03DD0F3F}" type="pres">
      <dgm:prSet presAssocID="{E32E9BC3-7C51-4EF8-AEFC-4FB5276FDE39}" presName="horzThree" presStyleCnt="0"/>
      <dgm:spPr/>
    </dgm:pt>
    <dgm:pt modelId="{8E6BF7E1-BF49-4A9D-89B4-A99A648C4DCE}" type="pres">
      <dgm:prSet presAssocID="{FFB4E047-6C45-433D-BF47-D27B3F9CBC99}" presName="sibSpaceOne" presStyleCnt="0"/>
      <dgm:spPr/>
    </dgm:pt>
    <dgm:pt modelId="{4C8EDEC7-D727-470B-AB45-A06D17F70D51}" type="pres">
      <dgm:prSet presAssocID="{901CC735-E1F3-49C3-9D8B-573427FF3A8D}" presName="vertOne" presStyleCnt="0"/>
      <dgm:spPr/>
    </dgm:pt>
    <dgm:pt modelId="{ED7A5C23-950C-4287-905C-A656C37777B3}" type="pres">
      <dgm:prSet presAssocID="{901CC735-E1F3-49C3-9D8B-573427FF3A8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14CB640-E748-4E1F-8E5F-34B43BEEBFB4}" type="pres">
      <dgm:prSet presAssocID="{901CC735-E1F3-49C3-9D8B-573427FF3A8D}" presName="parTransOne" presStyleCnt="0"/>
      <dgm:spPr/>
    </dgm:pt>
    <dgm:pt modelId="{7B35EB2A-1599-4242-A0AA-0F451557688A}" type="pres">
      <dgm:prSet presAssocID="{901CC735-E1F3-49C3-9D8B-573427FF3A8D}" presName="horzOne" presStyleCnt="0"/>
      <dgm:spPr/>
    </dgm:pt>
    <dgm:pt modelId="{AF2FA957-E957-45C0-886D-1606FBE99420}" type="pres">
      <dgm:prSet presAssocID="{12816EC7-4A99-4565-9E0A-27518E72B211}" presName="vertTwo" presStyleCnt="0"/>
      <dgm:spPr/>
    </dgm:pt>
    <dgm:pt modelId="{A79BC5B4-A656-4257-BE2E-39A1147D96BB}" type="pres">
      <dgm:prSet presAssocID="{12816EC7-4A99-4565-9E0A-27518E72B211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89DF74-190D-4B3F-A89E-487C119CF137}" type="pres">
      <dgm:prSet presAssocID="{12816EC7-4A99-4565-9E0A-27518E72B211}" presName="parTransTwo" presStyleCnt="0"/>
      <dgm:spPr/>
    </dgm:pt>
    <dgm:pt modelId="{D981DBB0-D833-41A6-86B1-8DD464A324D4}" type="pres">
      <dgm:prSet presAssocID="{12816EC7-4A99-4565-9E0A-27518E72B211}" presName="horzTwo" presStyleCnt="0"/>
      <dgm:spPr/>
    </dgm:pt>
    <dgm:pt modelId="{8BDA244F-E530-4308-880E-09899A332319}" type="pres">
      <dgm:prSet presAssocID="{1FD825D6-85AA-4975-9581-479FE2577F3F}" presName="vertThree" presStyleCnt="0"/>
      <dgm:spPr/>
    </dgm:pt>
    <dgm:pt modelId="{2A49992E-E33D-4F66-9B55-0268DF4A7544}" type="pres">
      <dgm:prSet presAssocID="{1FD825D6-85AA-4975-9581-479FE2577F3F}" presName="txThree" presStyleLbl="node3" presStyleIdx="2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DF2ADEF-5207-41C0-BBE9-8A4376BE8A2E}" type="pres">
      <dgm:prSet presAssocID="{1FD825D6-85AA-4975-9581-479FE2577F3F}" presName="horzThree" presStyleCnt="0"/>
      <dgm:spPr/>
    </dgm:pt>
    <dgm:pt modelId="{DB94A1B4-7455-46F5-8523-744C63470AF3}" type="pres">
      <dgm:prSet presAssocID="{8B586C08-A463-4C81-A61D-0FE51A4DC764}" presName="sibSpaceThree" presStyleCnt="0"/>
      <dgm:spPr/>
    </dgm:pt>
    <dgm:pt modelId="{B13CE471-6941-415E-8F50-F68565A433E6}" type="pres">
      <dgm:prSet presAssocID="{B94E2E9C-1948-474D-8D9C-DCB097B09A33}" presName="vertThree" presStyleCnt="0"/>
      <dgm:spPr/>
    </dgm:pt>
    <dgm:pt modelId="{D1BC3F67-8D6A-416A-9E43-A7B8B8A41D87}" type="pres">
      <dgm:prSet presAssocID="{B94E2E9C-1948-474D-8D9C-DCB097B09A33}" presName="txThree" presStyleLbl="node3" presStyleIdx="3" presStyleCnt="5" custLinFactNeighborX="853" custLinFactNeighborY="-1084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867374-F94A-4134-95D2-440C9417F164}" type="pres">
      <dgm:prSet presAssocID="{B94E2E9C-1948-474D-8D9C-DCB097B09A33}" presName="horzThree" presStyleCnt="0"/>
      <dgm:spPr/>
    </dgm:pt>
    <dgm:pt modelId="{72A92253-F927-438F-9326-3167B82EB2CA}" type="pres">
      <dgm:prSet presAssocID="{03F01F24-232D-4334-8F48-7062DA06B4B8}" presName="sibSpaceThree" presStyleCnt="0"/>
      <dgm:spPr/>
    </dgm:pt>
    <dgm:pt modelId="{D7F56857-48A3-4A47-8B77-79178780E9E2}" type="pres">
      <dgm:prSet presAssocID="{EEDF939D-60E4-4E7A-A503-D6B1CACBFC9A}" presName="vertThree" presStyleCnt="0"/>
      <dgm:spPr/>
    </dgm:pt>
    <dgm:pt modelId="{DD8EDB60-90FA-4D1A-9E3F-AE6D48756A0D}" type="pres">
      <dgm:prSet presAssocID="{EEDF939D-60E4-4E7A-A503-D6B1CACBFC9A}" presName="txThree" presStyleLbl="node3" presStyleIdx="4" presStyleCnt="5" custLinFactNeighborY="-993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E9E8AF-793F-4F86-867A-8D00DA1690FC}" type="pres">
      <dgm:prSet presAssocID="{EEDF939D-60E4-4E7A-A503-D6B1CACBFC9A}" presName="horzThree" presStyleCnt="0"/>
      <dgm:spPr/>
    </dgm:pt>
  </dgm:ptLst>
  <dgm:cxnLst>
    <dgm:cxn modelId="{4D992984-8562-4AD4-8D5B-38CE49D9154A}" type="presOf" srcId="{901CC735-E1F3-49C3-9D8B-573427FF3A8D}" destId="{ED7A5C23-950C-4287-905C-A656C37777B3}" srcOrd="0" destOrd="0" presId="urn:microsoft.com/office/officeart/2005/8/layout/hierarchy4"/>
    <dgm:cxn modelId="{523FA94B-098F-4CDD-A101-6F13F3910320}" srcId="{1F665A79-1967-469A-B67F-3820044F7D42}" destId="{574CCA23-A5D8-4CBA-A60A-FEAC8C0433BE}" srcOrd="0" destOrd="0" parTransId="{A989981B-DDF0-4BCD-BE60-AACE923AE5D9}" sibTransId="{FFB4E047-6C45-433D-BF47-D27B3F9CBC99}"/>
    <dgm:cxn modelId="{EDE5FAEF-9CB2-44D8-A446-1585A8E678A3}" type="presOf" srcId="{EEDF939D-60E4-4E7A-A503-D6B1CACBFC9A}" destId="{DD8EDB60-90FA-4D1A-9E3F-AE6D48756A0D}" srcOrd="0" destOrd="0" presId="urn:microsoft.com/office/officeart/2005/8/layout/hierarchy4"/>
    <dgm:cxn modelId="{B574BABD-AF2D-454B-B79B-839A06E43927}" srcId="{574CCA23-A5D8-4CBA-A60A-FEAC8C0433BE}" destId="{65A21F85-BA02-4885-9D95-A9310BED0269}" srcOrd="0" destOrd="0" parTransId="{E47BF16F-D13B-43E6-ACEF-66DC6EC9620E}" sibTransId="{67DB16FC-C1BF-45C0-A8CD-BF536EA3F100}"/>
    <dgm:cxn modelId="{1EBDC516-9AC0-437F-BDC9-582F500BDF84}" type="presOf" srcId="{AF6C0305-29A4-4EB6-A832-30197E57CC57}" destId="{E82E8929-5307-4686-B0ED-48E496ED4F1D}" srcOrd="0" destOrd="0" presId="urn:microsoft.com/office/officeart/2005/8/layout/hierarchy4"/>
    <dgm:cxn modelId="{0EA031A5-4B3D-4B4C-AF44-80236C4EC7B1}" srcId="{901CC735-E1F3-49C3-9D8B-573427FF3A8D}" destId="{12816EC7-4A99-4565-9E0A-27518E72B211}" srcOrd="0" destOrd="0" parTransId="{440762E6-9E55-449E-846A-C484BDB60547}" sibTransId="{B57BA5CD-FB5C-4348-8134-AF3A72BD6EC8}"/>
    <dgm:cxn modelId="{C6EEED8B-BF4D-4147-A6C0-B94B86462342}" type="presOf" srcId="{4F065CDD-7743-48C0-975B-B6F80FF58318}" destId="{7F0BA196-48E0-4D63-8099-7FA2968D81F5}" srcOrd="0" destOrd="0" presId="urn:microsoft.com/office/officeart/2005/8/layout/hierarchy4"/>
    <dgm:cxn modelId="{EDC050E4-1F8F-4F3A-94DF-B909FE11AFEB}" type="presOf" srcId="{12816EC7-4A99-4565-9E0A-27518E72B211}" destId="{A79BC5B4-A656-4257-BE2E-39A1147D96BB}" srcOrd="0" destOrd="0" presId="urn:microsoft.com/office/officeart/2005/8/layout/hierarchy4"/>
    <dgm:cxn modelId="{84324DC8-A0A1-4A5E-84E1-08FACA81CB68}" srcId="{574CCA23-A5D8-4CBA-A60A-FEAC8C0433BE}" destId="{63338149-1ECF-4597-AD1B-13D94D5CCE74}" srcOrd="2" destOrd="0" parTransId="{3E3FF8BE-82C7-4E07-9FA9-3816B0FF5CA7}" sibTransId="{F2BA4B64-4F3F-4C62-8E89-078FF69A2F3D}"/>
    <dgm:cxn modelId="{542A87E7-7602-4457-9907-0CE8A6575093}" srcId="{12816EC7-4A99-4565-9E0A-27518E72B211}" destId="{B94E2E9C-1948-474D-8D9C-DCB097B09A33}" srcOrd="1" destOrd="0" parTransId="{323A93D1-98A9-48B2-A76A-982D3022B78A}" sibTransId="{03F01F24-232D-4334-8F48-7062DA06B4B8}"/>
    <dgm:cxn modelId="{6A18664A-FF02-407D-9197-73C227A644E7}" srcId="{63338149-1ECF-4597-AD1B-13D94D5CCE74}" destId="{4F065CDD-7743-48C0-975B-B6F80FF58318}" srcOrd="0" destOrd="0" parTransId="{B58FFE51-1D93-47F1-8BA9-12416965EC6D}" sibTransId="{9D15A7B7-C9E3-4BDC-A74F-3FC9D48179B4}"/>
    <dgm:cxn modelId="{333A1A70-F034-441F-B003-282BD589B01B}" type="presOf" srcId="{1F665A79-1967-469A-B67F-3820044F7D42}" destId="{526CC690-C7E3-4200-A410-270B94DDEEB1}" srcOrd="0" destOrd="0" presId="urn:microsoft.com/office/officeart/2005/8/layout/hierarchy4"/>
    <dgm:cxn modelId="{D3A16FD9-86D3-437B-BF9F-73F0082A8AA5}" type="presOf" srcId="{63338149-1ECF-4597-AD1B-13D94D5CCE74}" destId="{6D413ADF-5429-429E-A3D3-1BA25FF6CD2B}" srcOrd="0" destOrd="0" presId="urn:microsoft.com/office/officeart/2005/8/layout/hierarchy4"/>
    <dgm:cxn modelId="{7EE75C96-FF2F-41C6-94F4-097A2B19B304}" srcId="{574CCA23-A5D8-4CBA-A60A-FEAC8C0433BE}" destId="{AF6C0305-29A4-4EB6-A832-30197E57CC57}" srcOrd="1" destOrd="0" parTransId="{4D74FA44-69F3-4633-AA75-5A216FA636F5}" sibTransId="{44141999-F332-47DE-BC3C-16BE50F0AF12}"/>
    <dgm:cxn modelId="{D158705B-58EB-4CFF-9732-080DE4FC5521}" type="presOf" srcId="{574CCA23-A5D8-4CBA-A60A-FEAC8C0433BE}" destId="{3E24ECE7-EEBB-4A08-9CE3-07D314565E64}" srcOrd="0" destOrd="0" presId="urn:microsoft.com/office/officeart/2005/8/layout/hierarchy4"/>
    <dgm:cxn modelId="{546DE26F-ADDC-4BEC-A6EE-DD4B60B31BDB}" srcId="{63338149-1ECF-4597-AD1B-13D94D5CCE74}" destId="{E32E9BC3-7C51-4EF8-AEFC-4FB5276FDE39}" srcOrd="1" destOrd="0" parTransId="{98C84B43-C656-4B7E-B443-A997D5389697}" sibTransId="{29AD9F8B-3C2E-4AE2-A730-7098F5FDAF2E}"/>
    <dgm:cxn modelId="{D6084A35-EA73-4B24-8032-AF03605A812A}" type="presOf" srcId="{E32E9BC3-7C51-4EF8-AEFC-4FB5276FDE39}" destId="{4F922A33-04F7-4196-AE1C-AFC2F38C6E6C}" srcOrd="0" destOrd="0" presId="urn:microsoft.com/office/officeart/2005/8/layout/hierarchy4"/>
    <dgm:cxn modelId="{E2538C3A-19D5-4C31-A9FB-85E8C06B5662}" type="presOf" srcId="{1FD825D6-85AA-4975-9581-479FE2577F3F}" destId="{2A49992E-E33D-4F66-9B55-0268DF4A7544}" srcOrd="0" destOrd="0" presId="urn:microsoft.com/office/officeart/2005/8/layout/hierarchy4"/>
    <dgm:cxn modelId="{3D100C8D-B54A-463F-BDFE-79E31E5C67D9}" srcId="{1F665A79-1967-469A-B67F-3820044F7D42}" destId="{901CC735-E1F3-49C3-9D8B-573427FF3A8D}" srcOrd="1" destOrd="0" parTransId="{ADD879AB-18D3-41F7-97D5-050C7DADE372}" sibTransId="{D2BCD3E9-2F69-4F3F-AF7E-2474D5DF4142}"/>
    <dgm:cxn modelId="{40544E79-B77A-496E-BF2C-1CFDE13A8B92}" srcId="{12816EC7-4A99-4565-9E0A-27518E72B211}" destId="{1FD825D6-85AA-4975-9581-479FE2577F3F}" srcOrd="0" destOrd="0" parTransId="{09B4EC68-ABE0-41AD-8F87-50AD9BF2DBC5}" sibTransId="{8B586C08-A463-4C81-A61D-0FE51A4DC764}"/>
    <dgm:cxn modelId="{77099D50-C14D-433C-B1E3-F98EE59A2F39}" srcId="{12816EC7-4A99-4565-9E0A-27518E72B211}" destId="{EEDF939D-60E4-4E7A-A503-D6B1CACBFC9A}" srcOrd="2" destOrd="0" parTransId="{2934AD31-7AC1-4630-B04D-521CE8DB2FF2}" sibTransId="{6E3521AF-62ED-4499-9ECF-742EB1ECF748}"/>
    <dgm:cxn modelId="{A42D9462-45B8-4C57-8850-B848C9EFB4F7}" type="presOf" srcId="{B94E2E9C-1948-474D-8D9C-DCB097B09A33}" destId="{D1BC3F67-8D6A-416A-9E43-A7B8B8A41D87}" srcOrd="0" destOrd="0" presId="urn:microsoft.com/office/officeart/2005/8/layout/hierarchy4"/>
    <dgm:cxn modelId="{9C372BDE-F306-4F5A-989F-36F76B8BD628}" type="presOf" srcId="{65A21F85-BA02-4885-9D95-A9310BED0269}" destId="{0157BB8F-9DAA-4AB0-878B-C1C182468CCE}" srcOrd="0" destOrd="0" presId="urn:microsoft.com/office/officeart/2005/8/layout/hierarchy4"/>
    <dgm:cxn modelId="{5A907A2F-8548-43DC-924B-99E2E5C63990}" type="presParOf" srcId="{526CC690-C7E3-4200-A410-270B94DDEEB1}" destId="{3D6109D4-E42E-42AA-A3CC-33948FA7C79E}" srcOrd="0" destOrd="0" presId="urn:microsoft.com/office/officeart/2005/8/layout/hierarchy4"/>
    <dgm:cxn modelId="{4D9A169F-7A0F-4A24-BC8D-A6DF34FA0DE0}" type="presParOf" srcId="{3D6109D4-E42E-42AA-A3CC-33948FA7C79E}" destId="{3E24ECE7-EEBB-4A08-9CE3-07D314565E64}" srcOrd="0" destOrd="0" presId="urn:microsoft.com/office/officeart/2005/8/layout/hierarchy4"/>
    <dgm:cxn modelId="{05837317-4694-494D-9304-820997B6CA9A}" type="presParOf" srcId="{3D6109D4-E42E-42AA-A3CC-33948FA7C79E}" destId="{EAFF953F-B064-4B28-B016-6161408EABA2}" srcOrd="1" destOrd="0" presId="urn:microsoft.com/office/officeart/2005/8/layout/hierarchy4"/>
    <dgm:cxn modelId="{EF9089E4-3F9D-469A-B381-2BC3E07470E1}" type="presParOf" srcId="{3D6109D4-E42E-42AA-A3CC-33948FA7C79E}" destId="{41DB59AA-4AF5-430F-B5A7-F43F540765E1}" srcOrd="2" destOrd="0" presId="urn:microsoft.com/office/officeart/2005/8/layout/hierarchy4"/>
    <dgm:cxn modelId="{AD5C753E-036B-430A-822D-5E178E8ABDD5}" type="presParOf" srcId="{41DB59AA-4AF5-430F-B5A7-F43F540765E1}" destId="{76F4332C-4B65-4BB8-ADFF-9A875D4AFFD1}" srcOrd="0" destOrd="0" presId="urn:microsoft.com/office/officeart/2005/8/layout/hierarchy4"/>
    <dgm:cxn modelId="{34BCA6F8-6869-447A-9CA8-EFD4B620C826}" type="presParOf" srcId="{76F4332C-4B65-4BB8-ADFF-9A875D4AFFD1}" destId="{0157BB8F-9DAA-4AB0-878B-C1C182468CCE}" srcOrd="0" destOrd="0" presId="urn:microsoft.com/office/officeart/2005/8/layout/hierarchy4"/>
    <dgm:cxn modelId="{C305914B-DBD5-4BDB-AB20-7C748B3B896F}" type="presParOf" srcId="{76F4332C-4B65-4BB8-ADFF-9A875D4AFFD1}" destId="{70153184-DB73-46EC-9E6A-CFFB01F6BFFB}" srcOrd="1" destOrd="0" presId="urn:microsoft.com/office/officeart/2005/8/layout/hierarchy4"/>
    <dgm:cxn modelId="{D0E3EEC3-8479-41BE-86CB-B827BC25E0D5}" type="presParOf" srcId="{41DB59AA-4AF5-430F-B5A7-F43F540765E1}" destId="{641A1935-E501-4D5E-893B-72FF6895FE65}" srcOrd="1" destOrd="0" presId="urn:microsoft.com/office/officeart/2005/8/layout/hierarchy4"/>
    <dgm:cxn modelId="{E6EB9755-6B0B-49C4-B5E6-62470E3E1B57}" type="presParOf" srcId="{41DB59AA-4AF5-430F-B5A7-F43F540765E1}" destId="{0E0EF017-30CE-4FDF-9922-A8D58E63FDF1}" srcOrd="2" destOrd="0" presId="urn:microsoft.com/office/officeart/2005/8/layout/hierarchy4"/>
    <dgm:cxn modelId="{44E92B86-F128-4749-A7EA-2658FBCB9C9F}" type="presParOf" srcId="{0E0EF017-30CE-4FDF-9922-A8D58E63FDF1}" destId="{E82E8929-5307-4686-B0ED-48E496ED4F1D}" srcOrd="0" destOrd="0" presId="urn:microsoft.com/office/officeart/2005/8/layout/hierarchy4"/>
    <dgm:cxn modelId="{55B560E4-0D5C-43BE-9130-EFA2F2A5B2C5}" type="presParOf" srcId="{0E0EF017-30CE-4FDF-9922-A8D58E63FDF1}" destId="{2BC4F772-2ED8-4CB7-ABF3-A89C8E88C3E9}" srcOrd="1" destOrd="0" presId="urn:microsoft.com/office/officeart/2005/8/layout/hierarchy4"/>
    <dgm:cxn modelId="{ECBA4888-9935-4653-BCFF-A30093E1B3D1}" type="presParOf" srcId="{41DB59AA-4AF5-430F-B5A7-F43F540765E1}" destId="{ABCD4C29-F084-4705-8DC6-AF305F198D12}" srcOrd="3" destOrd="0" presId="urn:microsoft.com/office/officeart/2005/8/layout/hierarchy4"/>
    <dgm:cxn modelId="{36F5E9EC-C08A-4208-90A2-87394253E516}" type="presParOf" srcId="{41DB59AA-4AF5-430F-B5A7-F43F540765E1}" destId="{8B5C4FD0-8394-47EE-B3F6-FE34E658993F}" srcOrd="4" destOrd="0" presId="urn:microsoft.com/office/officeart/2005/8/layout/hierarchy4"/>
    <dgm:cxn modelId="{16B4B7CD-A34A-41ED-8895-867CC96A6528}" type="presParOf" srcId="{8B5C4FD0-8394-47EE-B3F6-FE34E658993F}" destId="{6D413ADF-5429-429E-A3D3-1BA25FF6CD2B}" srcOrd="0" destOrd="0" presId="urn:microsoft.com/office/officeart/2005/8/layout/hierarchy4"/>
    <dgm:cxn modelId="{E5BD8CFE-DB91-4F89-AB5B-F2AD219F9F68}" type="presParOf" srcId="{8B5C4FD0-8394-47EE-B3F6-FE34E658993F}" destId="{BD76814F-BA30-491C-9F86-84C3D9F36C1F}" srcOrd="1" destOrd="0" presId="urn:microsoft.com/office/officeart/2005/8/layout/hierarchy4"/>
    <dgm:cxn modelId="{B06E205D-C0DB-47D7-8EE5-292650DDCA34}" type="presParOf" srcId="{8B5C4FD0-8394-47EE-B3F6-FE34E658993F}" destId="{C6A704F5-7CDD-4632-B87A-1B0538FC91D5}" srcOrd="2" destOrd="0" presId="urn:microsoft.com/office/officeart/2005/8/layout/hierarchy4"/>
    <dgm:cxn modelId="{7AABD2A4-0CF5-4425-B9E0-9CB9A1C1E6B2}" type="presParOf" srcId="{C6A704F5-7CDD-4632-B87A-1B0538FC91D5}" destId="{23046AA7-16CC-4101-AC33-769795964ECF}" srcOrd="0" destOrd="0" presId="urn:microsoft.com/office/officeart/2005/8/layout/hierarchy4"/>
    <dgm:cxn modelId="{D719DCC2-7B9C-4EE1-8AAB-E6372F1F24DB}" type="presParOf" srcId="{23046AA7-16CC-4101-AC33-769795964ECF}" destId="{7F0BA196-48E0-4D63-8099-7FA2968D81F5}" srcOrd="0" destOrd="0" presId="urn:microsoft.com/office/officeart/2005/8/layout/hierarchy4"/>
    <dgm:cxn modelId="{6BF35CF5-582A-4FC7-9614-E1CA2197527F}" type="presParOf" srcId="{23046AA7-16CC-4101-AC33-769795964ECF}" destId="{7B57A038-1AE0-4575-BB3A-B364F3620CE5}" srcOrd="1" destOrd="0" presId="urn:microsoft.com/office/officeart/2005/8/layout/hierarchy4"/>
    <dgm:cxn modelId="{46628FFC-FE9E-48C9-82C9-9CA9C7483F3C}" type="presParOf" srcId="{C6A704F5-7CDD-4632-B87A-1B0538FC91D5}" destId="{AD9543A3-A8E3-4ED9-BF9A-9AEC97137D38}" srcOrd="1" destOrd="0" presId="urn:microsoft.com/office/officeart/2005/8/layout/hierarchy4"/>
    <dgm:cxn modelId="{D1C45C19-A6C1-47A0-912D-1C174A85EBB8}" type="presParOf" srcId="{C6A704F5-7CDD-4632-B87A-1B0538FC91D5}" destId="{EFC9A95B-7F80-4472-A412-9388E3364DE3}" srcOrd="2" destOrd="0" presId="urn:microsoft.com/office/officeart/2005/8/layout/hierarchy4"/>
    <dgm:cxn modelId="{19EA16E3-79D4-4A1F-B115-F8B1F8E3FD2C}" type="presParOf" srcId="{EFC9A95B-7F80-4472-A412-9388E3364DE3}" destId="{4F922A33-04F7-4196-AE1C-AFC2F38C6E6C}" srcOrd="0" destOrd="0" presId="urn:microsoft.com/office/officeart/2005/8/layout/hierarchy4"/>
    <dgm:cxn modelId="{05358FBE-D5E8-410F-8560-5DF5F13AAAFD}" type="presParOf" srcId="{EFC9A95B-7F80-4472-A412-9388E3364DE3}" destId="{9EC9A603-6128-46D9-8C4E-DB6A03DD0F3F}" srcOrd="1" destOrd="0" presId="urn:microsoft.com/office/officeart/2005/8/layout/hierarchy4"/>
    <dgm:cxn modelId="{65C1AA83-8467-4EA4-987A-43B712D50AC7}" type="presParOf" srcId="{526CC690-C7E3-4200-A410-270B94DDEEB1}" destId="{8E6BF7E1-BF49-4A9D-89B4-A99A648C4DCE}" srcOrd="1" destOrd="0" presId="urn:microsoft.com/office/officeart/2005/8/layout/hierarchy4"/>
    <dgm:cxn modelId="{2949E79F-38D0-4AC3-B621-70866B4D9505}" type="presParOf" srcId="{526CC690-C7E3-4200-A410-270B94DDEEB1}" destId="{4C8EDEC7-D727-470B-AB45-A06D17F70D51}" srcOrd="2" destOrd="0" presId="urn:microsoft.com/office/officeart/2005/8/layout/hierarchy4"/>
    <dgm:cxn modelId="{8971D13D-7D33-4CCB-9F8F-57118C66080D}" type="presParOf" srcId="{4C8EDEC7-D727-470B-AB45-A06D17F70D51}" destId="{ED7A5C23-950C-4287-905C-A656C37777B3}" srcOrd="0" destOrd="0" presId="urn:microsoft.com/office/officeart/2005/8/layout/hierarchy4"/>
    <dgm:cxn modelId="{63B20B81-CFB8-47A8-A540-96C472E77A20}" type="presParOf" srcId="{4C8EDEC7-D727-470B-AB45-A06D17F70D51}" destId="{614CB640-E748-4E1F-8E5F-34B43BEEBFB4}" srcOrd="1" destOrd="0" presId="urn:microsoft.com/office/officeart/2005/8/layout/hierarchy4"/>
    <dgm:cxn modelId="{07A98869-E5B9-4691-B662-DE3986A4413A}" type="presParOf" srcId="{4C8EDEC7-D727-470B-AB45-A06D17F70D51}" destId="{7B35EB2A-1599-4242-A0AA-0F451557688A}" srcOrd="2" destOrd="0" presId="urn:microsoft.com/office/officeart/2005/8/layout/hierarchy4"/>
    <dgm:cxn modelId="{6577EA4A-F3CE-4FF3-8075-97CD99330E49}" type="presParOf" srcId="{7B35EB2A-1599-4242-A0AA-0F451557688A}" destId="{AF2FA957-E957-45C0-886D-1606FBE99420}" srcOrd="0" destOrd="0" presId="urn:microsoft.com/office/officeart/2005/8/layout/hierarchy4"/>
    <dgm:cxn modelId="{308F4C8D-8BCA-44DC-B22B-ACB38D907ABC}" type="presParOf" srcId="{AF2FA957-E957-45C0-886D-1606FBE99420}" destId="{A79BC5B4-A656-4257-BE2E-39A1147D96BB}" srcOrd="0" destOrd="0" presId="urn:microsoft.com/office/officeart/2005/8/layout/hierarchy4"/>
    <dgm:cxn modelId="{2BCCE150-09F7-44AA-BB1C-07417E94F120}" type="presParOf" srcId="{AF2FA957-E957-45C0-886D-1606FBE99420}" destId="{8289DF74-190D-4B3F-A89E-487C119CF137}" srcOrd="1" destOrd="0" presId="urn:microsoft.com/office/officeart/2005/8/layout/hierarchy4"/>
    <dgm:cxn modelId="{8EDF8074-AED5-4C8C-AA47-D1BA127B2A37}" type="presParOf" srcId="{AF2FA957-E957-45C0-886D-1606FBE99420}" destId="{D981DBB0-D833-41A6-86B1-8DD464A324D4}" srcOrd="2" destOrd="0" presId="urn:microsoft.com/office/officeart/2005/8/layout/hierarchy4"/>
    <dgm:cxn modelId="{5E1BF917-9A79-4F7B-B5F2-0455FCA193E0}" type="presParOf" srcId="{D981DBB0-D833-41A6-86B1-8DD464A324D4}" destId="{8BDA244F-E530-4308-880E-09899A332319}" srcOrd="0" destOrd="0" presId="urn:microsoft.com/office/officeart/2005/8/layout/hierarchy4"/>
    <dgm:cxn modelId="{F067F444-4942-4088-B766-5F9813C54722}" type="presParOf" srcId="{8BDA244F-E530-4308-880E-09899A332319}" destId="{2A49992E-E33D-4F66-9B55-0268DF4A7544}" srcOrd="0" destOrd="0" presId="urn:microsoft.com/office/officeart/2005/8/layout/hierarchy4"/>
    <dgm:cxn modelId="{889372FC-909C-4F00-A28F-B21EDC775C75}" type="presParOf" srcId="{8BDA244F-E530-4308-880E-09899A332319}" destId="{4DF2ADEF-5207-41C0-BBE9-8A4376BE8A2E}" srcOrd="1" destOrd="0" presId="urn:microsoft.com/office/officeart/2005/8/layout/hierarchy4"/>
    <dgm:cxn modelId="{3AA5681E-9283-4627-8604-553033142210}" type="presParOf" srcId="{D981DBB0-D833-41A6-86B1-8DD464A324D4}" destId="{DB94A1B4-7455-46F5-8523-744C63470AF3}" srcOrd="1" destOrd="0" presId="urn:microsoft.com/office/officeart/2005/8/layout/hierarchy4"/>
    <dgm:cxn modelId="{C0D2DC89-BB20-4E73-B6A4-F156DF46EB97}" type="presParOf" srcId="{D981DBB0-D833-41A6-86B1-8DD464A324D4}" destId="{B13CE471-6941-415E-8F50-F68565A433E6}" srcOrd="2" destOrd="0" presId="urn:microsoft.com/office/officeart/2005/8/layout/hierarchy4"/>
    <dgm:cxn modelId="{20F003C2-40DC-4C0C-AD10-FA53122D1807}" type="presParOf" srcId="{B13CE471-6941-415E-8F50-F68565A433E6}" destId="{D1BC3F67-8D6A-416A-9E43-A7B8B8A41D87}" srcOrd="0" destOrd="0" presId="urn:microsoft.com/office/officeart/2005/8/layout/hierarchy4"/>
    <dgm:cxn modelId="{9A0A1916-FB60-4991-93E7-1DC16EAB235F}" type="presParOf" srcId="{B13CE471-6941-415E-8F50-F68565A433E6}" destId="{3E867374-F94A-4134-95D2-440C9417F164}" srcOrd="1" destOrd="0" presId="urn:microsoft.com/office/officeart/2005/8/layout/hierarchy4"/>
    <dgm:cxn modelId="{518F3F81-9650-4947-BCB0-69CAFC63AE54}" type="presParOf" srcId="{D981DBB0-D833-41A6-86B1-8DD464A324D4}" destId="{72A92253-F927-438F-9326-3167B82EB2CA}" srcOrd="3" destOrd="0" presId="urn:microsoft.com/office/officeart/2005/8/layout/hierarchy4"/>
    <dgm:cxn modelId="{9C785C09-39D7-4550-870C-2ECD2F651520}" type="presParOf" srcId="{D981DBB0-D833-41A6-86B1-8DD464A324D4}" destId="{D7F56857-48A3-4A47-8B77-79178780E9E2}" srcOrd="4" destOrd="0" presId="urn:microsoft.com/office/officeart/2005/8/layout/hierarchy4"/>
    <dgm:cxn modelId="{43DBBD3C-7152-44A4-9263-61FAC13038FB}" type="presParOf" srcId="{D7F56857-48A3-4A47-8B77-79178780E9E2}" destId="{DD8EDB60-90FA-4D1A-9E3F-AE6D48756A0D}" srcOrd="0" destOrd="0" presId="urn:microsoft.com/office/officeart/2005/8/layout/hierarchy4"/>
    <dgm:cxn modelId="{7FD7DEA9-7BCF-444C-B58B-D9722B8E457B}" type="presParOf" srcId="{D7F56857-48A3-4A47-8B77-79178780E9E2}" destId="{2EE9E8AF-793F-4F86-867A-8D00DA1690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B11C72-504B-4DDC-83DA-C2B95D43F9B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74A98FB-85D6-4EB8-8363-69D34B0413E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Zwiększanie powierzchni zieleni, w tym wzdłuż największych ciągów komunikacyjnych</a:t>
          </a:r>
          <a:endParaRPr lang="pl-PL" dirty="0"/>
        </a:p>
      </dgm:t>
    </dgm:pt>
    <dgm:pt modelId="{1F94782E-F026-4AB3-BB80-F736379B58BF}" type="parTrans" cxnId="{03823D37-5385-49C8-A98B-82AA69764601}">
      <dgm:prSet/>
      <dgm:spPr/>
      <dgm:t>
        <a:bodyPr/>
        <a:lstStyle/>
        <a:p>
          <a:endParaRPr lang="pl-PL"/>
        </a:p>
      </dgm:t>
    </dgm:pt>
    <dgm:pt modelId="{D866C29A-A864-44F1-A0A9-1FD67A100D5C}" type="sibTrans" cxnId="{03823D37-5385-49C8-A98B-82AA69764601}">
      <dgm:prSet/>
      <dgm:spPr/>
      <dgm:t>
        <a:bodyPr/>
        <a:lstStyle/>
        <a:p>
          <a:endParaRPr lang="pl-PL"/>
        </a:p>
      </dgm:t>
    </dgm:pt>
    <dgm:pt modelId="{B48456EE-F436-413D-B1EC-218DBEA71A1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Poprawa jakości taboru komunikacji miejskiej</a:t>
          </a:r>
          <a:endParaRPr lang="pl-PL" dirty="0"/>
        </a:p>
      </dgm:t>
    </dgm:pt>
    <dgm:pt modelId="{86BED354-C923-49AC-AD44-1EF4E7108B6E}" type="parTrans" cxnId="{1AB79D30-FD8C-4F56-80F1-67168A714F85}">
      <dgm:prSet/>
      <dgm:spPr/>
      <dgm:t>
        <a:bodyPr/>
        <a:lstStyle/>
        <a:p>
          <a:endParaRPr lang="pl-PL"/>
        </a:p>
      </dgm:t>
    </dgm:pt>
    <dgm:pt modelId="{1F81059B-378C-4B59-B05D-59EF6B40916C}" type="sibTrans" cxnId="{1AB79D30-FD8C-4F56-80F1-67168A714F85}">
      <dgm:prSet/>
      <dgm:spPr/>
      <dgm:t>
        <a:bodyPr/>
        <a:lstStyle/>
        <a:p>
          <a:endParaRPr lang="pl-PL"/>
        </a:p>
      </dgm:t>
    </dgm:pt>
    <dgm:pt modelId="{0C07DF35-CDBC-4F01-A862-1F0E59460E05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Rozwój komunikacji tramwajowej</a:t>
          </a:r>
          <a:endParaRPr lang="pl-PL" dirty="0">
            <a:latin typeface="Arial"/>
            <a:cs typeface="Arial"/>
          </a:endParaRPr>
        </a:p>
      </dgm:t>
    </dgm:pt>
    <dgm:pt modelId="{771A9F5E-2EE3-44A0-A186-2BA0E48648A0}" type="parTrans" cxnId="{89E107DD-89FC-46C6-9056-DA68B001C548}">
      <dgm:prSet/>
      <dgm:spPr/>
      <dgm:t>
        <a:bodyPr/>
        <a:lstStyle/>
        <a:p>
          <a:endParaRPr lang="pl-PL"/>
        </a:p>
      </dgm:t>
    </dgm:pt>
    <dgm:pt modelId="{D5D8845B-9357-4EA9-B514-C9F59B41213F}" type="sibTrans" cxnId="{89E107DD-89FC-46C6-9056-DA68B001C548}">
      <dgm:prSet/>
      <dgm:spPr/>
      <dgm:t>
        <a:bodyPr/>
        <a:lstStyle/>
        <a:p>
          <a:endParaRPr lang="pl-PL"/>
        </a:p>
      </dgm:t>
    </dgm:pt>
    <dgm:pt modelId="{E1118B54-57D5-46EE-9B68-25DED90171E1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Opracowanie raportu wskazującego możliwość upłynnienia ruchu oraz jego wdrażanie</a:t>
          </a:r>
          <a:endParaRPr lang="pl-PL" dirty="0">
            <a:latin typeface="Arial"/>
            <a:cs typeface="Arial"/>
          </a:endParaRPr>
        </a:p>
      </dgm:t>
    </dgm:pt>
    <dgm:pt modelId="{35740E8E-A441-41CD-949C-202013F7E4FD}" type="parTrans" cxnId="{A9B17CDB-D8BC-4B42-9549-58705FD67B54}">
      <dgm:prSet/>
      <dgm:spPr/>
      <dgm:t>
        <a:bodyPr/>
        <a:lstStyle/>
        <a:p>
          <a:endParaRPr lang="pl-PL"/>
        </a:p>
      </dgm:t>
    </dgm:pt>
    <dgm:pt modelId="{F37833BD-9CD4-447C-BC4C-DCD2D0ED801A}" type="sibTrans" cxnId="{A9B17CDB-D8BC-4B42-9549-58705FD67B54}">
      <dgm:prSet/>
      <dgm:spPr/>
      <dgm:t>
        <a:bodyPr/>
        <a:lstStyle/>
        <a:p>
          <a:endParaRPr lang="pl-PL"/>
        </a:p>
      </dgm:t>
    </dgm:pt>
    <dgm:pt modelId="{9676DA19-1525-4775-9A76-E01B1472B4E4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szczegółowego planu stworzenia i wdrożenia stref ograniczonego transportu i wdrożenie stref w wersji pilotażowej i docelowej </a:t>
          </a:r>
          <a:endParaRPr lang="pl-PL" dirty="0" smtClean="0"/>
        </a:p>
      </dgm:t>
    </dgm:pt>
    <dgm:pt modelId="{46CAAB7E-C58B-46B4-8A62-2DFEE197EB05}" type="parTrans" cxnId="{8F81E3A5-452F-4CFC-BFD7-1B8C7EF3A46F}">
      <dgm:prSet/>
      <dgm:spPr/>
      <dgm:t>
        <a:bodyPr/>
        <a:lstStyle/>
        <a:p>
          <a:endParaRPr lang="pl-PL"/>
        </a:p>
      </dgm:t>
    </dgm:pt>
    <dgm:pt modelId="{875400FF-6656-4CCE-9CFD-69C813E01B65}" type="sibTrans" cxnId="{8F81E3A5-452F-4CFC-BFD7-1B8C7EF3A46F}">
      <dgm:prSet/>
      <dgm:spPr/>
      <dgm:t>
        <a:bodyPr/>
        <a:lstStyle/>
        <a:p>
          <a:endParaRPr lang="pl-PL"/>
        </a:p>
      </dgm:t>
    </dgm:pt>
    <dgm:pt modelId="{F7960398-21CD-4A05-832C-D7A2F0CCFFF3}">
      <dgm:prSet/>
      <dgm:spPr/>
      <dgm:t>
        <a:bodyPr/>
        <a:lstStyle/>
        <a:p>
          <a:r>
            <a:rPr lang="pl-PL" smtClean="0">
              <a:latin typeface="Arial"/>
              <a:cs typeface="Arial"/>
            </a:rPr>
            <a:t>Przygotowanie i wdrożenie systemu monitorowania emisji z transportu</a:t>
          </a:r>
          <a:endParaRPr lang="pl-PL" dirty="0"/>
        </a:p>
      </dgm:t>
    </dgm:pt>
    <dgm:pt modelId="{9C0BA1A7-C5CC-40D2-89B9-EA304AA19CE4}" type="parTrans" cxnId="{CCA528B3-51A5-4D89-9E5F-AB31AA35B097}">
      <dgm:prSet/>
      <dgm:spPr/>
      <dgm:t>
        <a:bodyPr/>
        <a:lstStyle/>
        <a:p>
          <a:endParaRPr lang="pl-PL"/>
        </a:p>
      </dgm:t>
    </dgm:pt>
    <dgm:pt modelId="{297873F6-521A-4E12-9FFC-D9F9C8000417}" type="sibTrans" cxnId="{CCA528B3-51A5-4D89-9E5F-AB31AA35B097}">
      <dgm:prSet/>
      <dgm:spPr/>
      <dgm:t>
        <a:bodyPr/>
        <a:lstStyle/>
        <a:p>
          <a:endParaRPr lang="pl-PL"/>
        </a:p>
      </dgm:t>
    </dgm:pt>
    <dgm:pt modelId="{E5536192-CE86-4BC1-86D8-8501B843D26E}" type="pres">
      <dgm:prSet presAssocID="{C9B11C72-504B-4DDC-83DA-C2B95D43F9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EE93656-69B6-4CD8-A999-F99F434EFC26}" type="pres">
      <dgm:prSet presAssocID="{074A98FB-85D6-4EB8-8363-69D34B041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D3562E-51F7-4A8D-9F45-272FC763ED3C}" type="pres">
      <dgm:prSet presAssocID="{D866C29A-A864-44F1-A0A9-1FD67A100D5C}" presName="sibTrans" presStyleCnt="0"/>
      <dgm:spPr/>
    </dgm:pt>
    <dgm:pt modelId="{1840810F-A9B7-4BD3-8326-82A8ADC8BA9C}" type="pres">
      <dgm:prSet presAssocID="{B48456EE-F436-413D-B1EC-218DBEA71A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30A72C-703A-4337-B9A1-F8D360373935}" type="pres">
      <dgm:prSet presAssocID="{1F81059B-378C-4B59-B05D-59EF6B40916C}" presName="sibTrans" presStyleCnt="0"/>
      <dgm:spPr/>
    </dgm:pt>
    <dgm:pt modelId="{ECDAD19C-FCAF-4401-AAD1-34D20C3AB715}" type="pres">
      <dgm:prSet presAssocID="{0C07DF35-CDBC-4F01-A862-1F0E59460E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80F4E0-1E1C-4C86-B4E6-A2D3009634CF}" type="pres">
      <dgm:prSet presAssocID="{D5D8845B-9357-4EA9-B514-C9F59B41213F}" presName="sibTrans" presStyleCnt="0"/>
      <dgm:spPr/>
    </dgm:pt>
    <dgm:pt modelId="{2C2D5D28-6D6B-4D55-B28F-85AF5C41432A}" type="pres">
      <dgm:prSet presAssocID="{E1118B54-57D5-46EE-9B68-25DED90171E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11883B-6E00-41D8-BF5F-3C2772643FF0}" type="pres">
      <dgm:prSet presAssocID="{F37833BD-9CD4-447C-BC4C-DCD2D0ED801A}" presName="sibTrans" presStyleCnt="0"/>
      <dgm:spPr/>
    </dgm:pt>
    <dgm:pt modelId="{67DA9858-8C60-4886-B9C0-75013C430A94}" type="pres">
      <dgm:prSet presAssocID="{9676DA19-1525-4775-9A76-E01B1472B4E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581771-9579-4141-9F4B-98BB2E77B95D}" type="pres">
      <dgm:prSet presAssocID="{875400FF-6656-4CCE-9CFD-69C813E01B65}" presName="sibTrans" presStyleCnt="0"/>
      <dgm:spPr/>
    </dgm:pt>
    <dgm:pt modelId="{A7EB616A-9BE5-4F4B-A42E-94346CF2D2D6}" type="pres">
      <dgm:prSet presAssocID="{F7960398-21CD-4A05-832C-D7A2F0CCFFF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B79D30-FD8C-4F56-80F1-67168A714F85}" srcId="{C9B11C72-504B-4DDC-83DA-C2B95D43F9B3}" destId="{B48456EE-F436-413D-B1EC-218DBEA71A14}" srcOrd="1" destOrd="0" parTransId="{86BED354-C923-49AC-AD44-1EF4E7108B6E}" sibTransId="{1F81059B-378C-4B59-B05D-59EF6B40916C}"/>
    <dgm:cxn modelId="{B2CF34EE-489B-4DB3-9CC9-B0F2EF10F5D3}" type="presOf" srcId="{9676DA19-1525-4775-9A76-E01B1472B4E4}" destId="{67DA9858-8C60-4886-B9C0-75013C430A94}" srcOrd="0" destOrd="0" presId="urn:microsoft.com/office/officeart/2005/8/layout/default"/>
    <dgm:cxn modelId="{89E107DD-89FC-46C6-9056-DA68B001C548}" srcId="{C9B11C72-504B-4DDC-83DA-C2B95D43F9B3}" destId="{0C07DF35-CDBC-4F01-A862-1F0E59460E05}" srcOrd="2" destOrd="0" parTransId="{771A9F5E-2EE3-44A0-A186-2BA0E48648A0}" sibTransId="{D5D8845B-9357-4EA9-B514-C9F59B41213F}"/>
    <dgm:cxn modelId="{A9B17CDB-D8BC-4B42-9549-58705FD67B54}" srcId="{C9B11C72-504B-4DDC-83DA-C2B95D43F9B3}" destId="{E1118B54-57D5-46EE-9B68-25DED90171E1}" srcOrd="3" destOrd="0" parTransId="{35740E8E-A441-41CD-949C-202013F7E4FD}" sibTransId="{F37833BD-9CD4-447C-BC4C-DCD2D0ED801A}"/>
    <dgm:cxn modelId="{A33758F4-6804-4A79-B408-DF197666C412}" type="presOf" srcId="{E1118B54-57D5-46EE-9B68-25DED90171E1}" destId="{2C2D5D28-6D6B-4D55-B28F-85AF5C41432A}" srcOrd="0" destOrd="0" presId="urn:microsoft.com/office/officeart/2005/8/layout/default"/>
    <dgm:cxn modelId="{0481A701-74B8-47D9-A6EF-8B9E4E758116}" type="presOf" srcId="{0C07DF35-CDBC-4F01-A862-1F0E59460E05}" destId="{ECDAD19C-FCAF-4401-AAD1-34D20C3AB715}" srcOrd="0" destOrd="0" presId="urn:microsoft.com/office/officeart/2005/8/layout/default"/>
    <dgm:cxn modelId="{8683FA2C-196A-4BDF-89E9-5D4D962D986F}" type="presOf" srcId="{B48456EE-F436-413D-B1EC-218DBEA71A14}" destId="{1840810F-A9B7-4BD3-8326-82A8ADC8BA9C}" srcOrd="0" destOrd="0" presId="urn:microsoft.com/office/officeart/2005/8/layout/default"/>
    <dgm:cxn modelId="{25217F3C-A80A-475D-8C06-10287ED91BC7}" type="presOf" srcId="{074A98FB-85D6-4EB8-8363-69D34B0413E4}" destId="{EEE93656-69B6-4CD8-A999-F99F434EFC26}" srcOrd="0" destOrd="0" presId="urn:microsoft.com/office/officeart/2005/8/layout/default"/>
    <dgm:cxn modelId="{8F81E3A5-452F-4CFC-BFD7-1B8C7EF3A46F}" srcId="{C9B11C72-504B-4DDC-83DA-C2B95D43F9B3}" destId="{9676DA19-1525-4775-9A76-E01B1472B4E4}" srcOrd="4" destOrd="0" parTransId="{46CAAB7E-C58B-46B4-8A62-2DFEE197EB05}" sibTransId="{875400FF-6656-4CCE-9CFD-69C813E01B65}"/>
    <dgm:cxn modelId="{CCA528B3-51A5-4D89-9E5F-AB31AA35B097}" srcId="{C9B11C72-504B-4DDC-83DA-C2B95D43F9B3}" destId="{F7960398-21CD-4A05-832C-D7A2F0CCFFF3}" srcOrd="5" destOrd="0" parTransId="{9C0BA1A7-C5CC-40D2-89B9-EA304AA19CE4}" sibTransId="{297873F6-521A-4E12-9FFC-D9F9C8000417}"/>
    <dgm:cxn modelId="{996E1E6A-70D8-4299-8664-5BD30ED7779D}" type="presOf" srcId="{C9B11C72-504B-4DDC-83DA-C2B95D43F9B3}" destId="{E5536192-CE86-4BC1-86D8-8501B843D26E}" srcOrd="0" destOrd="0" presId="urn:microsoft.com/office/officeart/2005/8/layout/default"/>
    <dgm:cxn modelId="{35D63233-DE29-47EC-8A8C-E35BD5CA0493}" type="presOf" srcId="{F7960398-21CD-4A05-832C-D7A2F0CCFFF3}" destId="{A7EB616A-9BE5-4F4B-A42E-94346CF2D2D6}" srcOrd="0" destOrd="0" presId="urn:microsoft.com/office/officeart/2005/8/layout/default"/>
    <dgm:cxn modelId="{03823D37-5385-49C8-A98B-82AA69764601}" srcId="{C9B11C72-504B-4DDC-83DA-C2B95D43F9B3}" destId="{074A98FB-85D6-4EB8-8363-69D34B0413E4}" srcOrd="0" destOrd="0" parTransId="{1F94782E-F026-4AB3-BB80-F736379B58BF}" sibTransId="{D866C29A-A864-44F1-A0A9-1FD67A100D5C}"/>
    <dgm:cxn modelId="{657535E6-B7E0-4B61-A8E5-D4FE9D4C90D4}" type="presParOf" srcId="{E5536192-CE86-4BC1-86D8-8501B843D26E}" destId="{EEE93656-69B6-4CD8-A999-F99F434EFC26}" srcOrd="0" destOrd="0" presId="urn:microsoft.com/office/officeart/2005/8/layout/default"/>
    <dgm:cxn modelId="{C3222280-E257-40F8-9550-3419F0866451}" type="presParOf" srcId="{E5536192-CE86-4BC1-86D8-8501B843D26E}" destId="{54D3562E-51F7-4A8D-9F45-272FC763ED3C}" srcOrd="1" destOrd="0" presId="urn:microsoft.com/office/officeart/2005/8/layout/default"/>
    <dgm:cxn modelId="{61379CF0-5FBA-4967-8D8E-2EF9CD5D5CB3}" type="presParOf" srcId="{E5536192-CE86-4BC1-86D8-8501B843D26E}" destId="{1840810F-A9B7-4BD3-8326-82A8ADC8BA9C}" srcOrd="2" destOrd="0" presId="urn:microsoft.com/office/officeart/2005/8/layout/default"/>
    <dgm:cxn modelId="{C2531B03-BF4C-4F97-84FC-D1C5A8BD8CBE}" type="presParOf" srcId="{E5536192-CE86-4BC1-86D8-8501B843D26E}" destId="{F830A72C-703A-4337-B9A1-F8D360373935}" srcOrd="3" destOrd="0" presId="urn:microsoft.com/office/officeart/2005/8/layout/default"/>
    <dgm:cxn modelId="{6CA6DC3E-3DBB-4397-971D-5F2C3A6D79E5}" type="presParOf" srcId="{E5536192-CE86-4BC1-86D8-8501B843D26E}" destId="{ECDAD19C-FCAF-4401-AAD1-34D20C3AB715}" srcOrd="4" destOrd="0" presId="urn:microsoft.com/office/officeart/2005/8/layout/default"/>
    <dgm:cxn modelId="{D35F2D6A-5525-4FFD-AEC9-ADE6B1170705}" type="presParOf" srcId="{E5536192-CE86-4BC1-86D8-8501B843D26E}" destId="{8D80F4E0-1E1C-4C86-B4E6-A2D3009634CF}" srcOrd="5" destOrd="0" presId="urn:microsoft.com/office/officeart/2005/8/layout/default"/>
    <dgm:cxn modelId="{37F503AD-3EED-49BF-B3D7-E6970E3F8B73}" type="presParOf" srcId="{E5536192-CE86-4BC1-86D8-8501B843D26E}" destId="{2C2D5D28-6D6B-4D55-B28F-85AF5C41432A}" srcOrd="6" destOrd="0" presId="urn:microsoft.com/office/officeart/2005/8/layout/default"/>
    <dgm:cxn modelId="{D0FA0588-5FBF-4480-B6F3-6D62B07C7DB4}" type="presParOf" srcId="{E5536192-CE86-4BC1-86D8-8501B843D26E}" destId="{8211883B-6E00-41D8-BF5F-3C2772643FF0}" srcOrd="7" destOrd="0" presId="urn:microsoft.com/office/officeart/2005/8/layout/default"/>
    <dgm:cxn modelId="{5B6EFD62-3DCD-48D2-9B23-6B717DC20F92}" type="presParOf" srcId="{E5536192-CE86-4BC1-86D8-8501B843D26E}" destId="{67DA9858-8C60-4886-B9C0-75013C430A94}" srcOrd="8" destOrd="0" presId="urn:microsoft.com/office/officeart/2005/8/layout/default"/>
    <dgm:cxn modelId="{35F9DF36-12A8-4C3E-95DD-553C213CB269}" type="presParOf" srcId="{E5536192-CE86-4BC1-86D8-8501B843D26E}" destId="{74581771-9579-4141-9F4B-98BB2E77B95D}" srcOrd="9" destOrd="0" presId="urn:microsoft.com/office/officeart/2005/8/layout/default"/>
    <dgm:cxn modelId="{C8178826-2883-418D-AD3A-B561C90BA53D}" type="presParOf" srcId="{E5536192-CE86-4BC1-86D8-8501B843D26E}" destId="{A7EB616A-9BE5-4F4B-A42E-94346CF2D2D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C608B8-E90D-470F-9159-5EB475D5F1F2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F40AFC91-C96F-4613-8B85-A1DFA6792866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Kto?</a:t>
          </a:r>
        </a:p>
      </dgm:t>
    </dgm:pt>
    <dgm:pt modelId="{BC9FA1B6-C98D-4E3C-8D7C-377DF1B1A048}" type="parTrans" cxnId="{45597D53-224F-4B2E-8087-9874E5C23A20}">
      <dgm:prSet/>
      <dgm:spPr/>
      <dgm:t>
        <a:bodyPr/>
        <a:lstStyle/>
        <a:p>
          <a:endParaRPr lang="pl-PL" sz="1800"/>
        </a:p>
      </dgm:t>
    </dgm:pt>
    <dgm:pt modelId="{2B7C5666-43F2-44EE-BA38-A9A28E8BE13C}" type="sibTrans" cxnId="{45597D53-224F-4B2E-8087-9874E5C23A20}">
      <dgm:prSet/>
      <dgm:spPr/>
      <dgm:t>
        <a:bodyPr/>
        <a:lstStyle/>
        <a:p>
          <a:endParaRPr lang="pl-PL" sz="1800"/>
        </a:p>
      </dgm:t>
    </dgm:pt>
    <dgm:pt modelId="{FB244A65-280E-4876-8663-C1EA7E8AC870}">
      <dgm:prSet phldrT="[Tekst]" custT="1"/>
      <dgm:spPr/>
      <dgm:t>
        <a:bodyPr/>
        <a:lstStyle/>
        <a:p>
          <a:r>
            <a:rPr lang="pl-PL" sz="2800" dirty="0"/>
            <a:t>Miejskie Zakłady Autobusowe Sp. z o.o</a:t>
          </a:r>
          <a:r>
            <a:rPr lang="pl-PL" sz="1800" dirty="0"/>
            <a:t>.</a:t>
          </a:r>
        </a:p>
      </dgm:t>
    </dgm:pt>
    <dgm:pt modelId="{8E8363D7-CE26-4452-81FC-56BD66BCBF2F}" type="parTrans" cxnId="{EBCA5147-31D6-4FB1-8721-280DB1F77D85}">
      <dgm:prSet/>
      <dgm:spPr/>
      <dgm:t>
        <a:bodyPr/>
        <a:lstStyle/>
        <a:p>
          <a:endParaRPr lang="pl-PL" sz="1800"/>
        </a:p>
      </dgm:t>
    </dgm:pt>
    <dgm:pt modelId="{9548E7C5-32E3-4B62-BEFB-B6815A79FE26}" type="sibTrans" cxnId="{EBCA5147-31D6-4FB1-8721-280DB1F77D85}">
      <dgm:prSet/>
      <dgm:spPr/>
      <dgm:t>
        <a:bodyPr/>
        <a:lstStyle/>
        <a:p>
          <a:endParaRPr lang="pl-PL" sz="1800"/>
        </a:p>
      </dgm:t>
    </dgm:pt>
    <dgm:pt modelId="{E956879D-DA02-40EE-A3BD-332AF22738AC}">
      <dgm:prSet phldrT="[Tekst]" custT="1"/>
      <dgm:spPr/>
      <dgm:t>
        <a:bodyPr/>
        <a:lstStyle/>
        <a:p>
          <a:pPr algn="l"/>
          <a:r>
            <a:rPr lang="pl-PL" sz="1800"/>
            <a:t>zakup 5 sztuk autobusów o napędzie elektrycznym w 2020 r.</a:t>
          </a:r>
        </a:p>
      </dgm:t>
    </dgm:pt>
    <dgm:pt modelId="{09B5C967-1EA5-45AC-97E5-BB71E94EEF21}" type="parTrans" cxnId="{682FC0BA-99D1-4ECE-B18C-99BF0041034E}">
      <dgm:prSet/>
      <dgm:spPr/>
      <dgm:t>
        <a:bodyPr/>
        <a:lstStyle/>
        <a:p>
          <a:endParaRPr lang="pl-PL" sz="1800"/>
        </a:p>
      </dgm:t>
    </dgm:pt>
    <dgm:pt modelId="{0C2F03AE-E2BA-4516-B90E-43F39A72C7C8}" type="sibTrans" cxnId="{682FC0BA-99D1-4ECE-B18C-99BF0041034E}">
      <dgm:prSet/>
      <dgm:spPr/>
      <dgm:t>
        <a:bodyPr/>
        <a:lstStyle/>
        <a:p>
          <a:endParaRPr lang="pl-PL" sz="1800"/>
        </a:p>
      </dgm:t>
    </dgm:pt>
    <dgm:pt modelId="{BB568318-5D22-4BD4-BF6F-4975E30A2477}">
      <dgm:prSet phldrT="[Tekst]" custT="1"/>
      <dgm:spPr/>
      <dgm:t>
        <a:bodyPr/>
        <a:lstStyle/>
        <a:p>
          <a:pPr algn="l"/>
          <a:r>
            <a:rPr lang="pl-PL" sz="1800" dirty="0"/>
            <a:t>zakup 125 sztuk autobusów o napędzie elektrycznym w 2021 r.</a:t>
          </a:r>
        </a:p>
      </dgm:t>
    </dgm:pt>
    <dgm:pt modelId="{545FE204-270F-4860-842E-72A587BD726F}" type="parTrans" cxnId="{631607E8-B815-46C5-B773-3216F873B6BB}">
      <dgm:prSet/>
      <dgm:spPr/>
      <dgm:t>
        <a:bodyPr/>
        <a:lstStyle/>
        <a:p>
          <a:endParaRPr lang="pl-PL" sz="1800"/>
        </a:p>
      </dgm:t>
    </dgm:pt>
    <dgm:pt modelId="{440FEA51-9991-45C2-9350-2EDA76A253E9}" type="sibTrans" cxnId="{631607E8-B815-46C5-B773-3216F873B6BB}">
      <dgm:prSet/>
      <dgm:spPr/>
      <dgm:t>
        <a:bodyPr/>
        <a:lstStyle/>
        <a:p>
          <a:endParaRPr lang="pl-PL" sz="1800"/>
        </a:p>
      </dgm:t>
    </dgm:pt>
    <dgm:pt modelId="{84FF8C78-5172-43F8-803A-EF138651FDAA}">
      <dgm:prSet phldrT="[Tekst]" custT="1"/>
      <dgm:spPr/>
      <dgm:t>
        <a:bodyPr/>
        <a:lstStyle/>
        <a:p>
          <a:pPr algn="l"/>
          <a:r>
            <a:rPr lang="pl-PL" sz="1800"/>
            <a:t>w latach 2020–2022 wycofanie co najmniej 245 szt. autobusów, w tym:</a:t>
          </a:r>
        </a:p>
      </dgm:t>
    </dgm:pt>
    <dgm:pt modelId="{2E02A4B2-C979-465B-B399-440AD04DF32E}" type="parTrans" cxnId="{2C6E6BDF-08B2-44F6-BDDC-BBF0D525A924}">
      <dgm:prSet/>
      <dgm:spPr/>
      <dgm:t>
        <a:bodyPr/>
        <a:lstStyle/>
        <a:p>
          <a:endParaRPr lang="pl-PL" sz="1800"/>
        </a:p>
      </dgm:t>
    </dgm:pt>
    <dgm:pt modelId="{AA07B1D4-6FDF-45AC-942D-AF7DD44AB900}" type="sibTrans" cxnId="{2C6E6BDF-08B2-44F6-BDDC-BBF0D525A924}">
      <dgm:prSet/>
      <dgm:spPr/>
      <dgm:t>
        <a:bodyPr/>
        <a:lstStyle/>
        <a:p>
          <a:endParaRPr lang="pl-PL" sz="1800"/>
        </a:p>
      </dgm:t>
    </dgm:pt>
    <dgm:pt modelId="{61749E29-0583-43C9-96F7-258A73DC096F}">
      <dgm:prSet phldrT="[Tekst]" custT="1"/>
      <dgm:spPr/>
      <dgm:t>
        <a:bodyPr/>
        <a:lstStyle/>
        <a:p>
          <a:pPr algn="l"/>
          <a:r>
            <a:rPr lang="pl-PL" sz="1800" dirty="0"/>
            <a:t>w latach 2022–2026 corocznie wymiana co najmniej 10 autobusów niespełniających normy EURO VI</a:t>
          </a:r>
        </a:p>
      </dgm:t>
    </dgm:pt>
    <dgm:pt modelId="{5597F0DF-E9DA-40E9-8879-4415B3B7E0C3}" type="parTrans" cxnId="{839ECB2E-6D7D-44D6-9864-650CB0C9C556}">
      <dgm:prSet/>
      <dgm:spPr/>
      <dgm:t>
        <a:bodyPr/>
        <a:lstStyle/>
        <a:p>
          <a:endParaRPr lang="pl-PL" sz="1800"/>
        </a:p>
      </dgm:t>
    </dgm:pt>
    <dgm:pt modelId="{B63FC5C6-63CE-4B90-AC24-CF7C6A2D94E0}" type="sibTrans" cxnId="{839ECB2E-6D7D-44D6-9864-650CB0C9C556}">
      <dgm:prSet/>
      <dgm:spPr/>
      <dgm:t>
        <a:bodyPr/>
        <a:lstStyle/>
        <a:p>
          <a:endParaRPr lang="pl-PL" sz="1800"/>
        </a:p>
      </dgm:t>
    </dgm:pt>
    <dgm:pt modelId="{BFD81941-3D65-44D4-9886-E0A1D986FCB6}">
      <dgm:prSet phldr="0" custT="1"/>
      <dgm:spPr/>
      <dgm:t>
        <a:bodyPr/>
        <a:lstStyle/>
        <a:p>
          <a:pPr algn="l"/>
          <a:r>
            <a:rPr lang="pl-PL" sz="1800"/>
            <a:t>w 2020 r. co najmniej 135 szt. (EURO III i EURO IV),</a:t>
          </a:r>
        </a:p>
      </dgm:t>
    </dgm:pt>
    <dgm:pt modelId="{41911384-C9E9-4F68-BA7C-7BE454E40CBE}" type="parTrans" cxnId="{E8B2776B-517E-41C8-9085-C58E1BC24261}">
      <dgm:prSet/>
      <dgm:spPr/>
      <dgm:t>
        <a:bodyPr/>
        <a:lstStyle/>
        <a:p>
          <a:endParaRPr lang="pl-PL" sz="1800"/>
        </a:p>
      </dgm:t>
    </dgm:pt>
    <dgm:pt modelId="{1173DE0D-32E5-4BF0-9245-9F26B8E77CC0}" type="sibTrans" cxnId="{E8B2776B-517E-41C8-9085-C58E1BC24261}">
      <dgm:prSet/>
      <dgm:spPr/>
      <dgm:t>
        <a:bodyPr/>
        <a:lstStyle/>
        <a:p>
          <a:endParaRPr lang="pl-PL" sz="1800"/>
        </a:p>
      </dgm:t>
    </dgm:pt>
    <dgm:pt modelId="{481F7173-BA8C-410B-82CC-17B9BCE90DAD}">
      <dgm:prSet phldr="0" custT="1"/>
      <dgm:spPr/>
      <dgm:t>
        <a:bodyPr/>
        <a:lstStyle/>
        <a:p>
          <a:pPr algn="l"/>
          <a:r>
            <a:rPr lang="pl-PL" sz="1800"/>
            <a:t>w 2021 r. co najmniej 50 szt. (EURO IV),</a:t>
          </a:r>
        </a:p>
      </dgm:t>
    </dgm:pt>
    <dgm:pt modelId="{B42BB498-3EFD-4F88-9F4F-0FA96974EADF}" type="parTrans" cxnId="{04099B33-8EF1-4C31-AB28-4E1754F75070}">
      <dgm:prSet/>
      <dgm:spPr/>
      <dgm:t>
        <a:bodyPr/>
        <a:lstStyle/>
        <a:p>
          <a:endParaRPr lang="pl-PL" sz="1800"/>
        </a:p>
      </dgm:t>
    </dgm:pt>
    <dgm:pt modelId="{9DC68E35-6F60-4211-8954-2D190EDFA0BB}" type="sibTrans" cxnId="{04099B33-8EF1-4C31-AB28-4E1754F75070}">
      <dgm:prSet/>
      <dgm:spPr/>
      <dgm:t>
        <a:bodyPr/>
        <a:lstStyle/>
        <a:p>
          <a:endParaRPr lang="pl-PL" sz="1800"/>
        </a:p>
      </dgm:t>
    </dgm:pt>
    <dgm:pt modelId="{DDE85133-CB42-4154-9AFB-E87C0C3DE9C1}">
      <dgm:prSet phldr="0" custT="1"/>
      <dgm:spPr/>
      <dgm:t>
        <a:bodyPr/>
        <a:lstStyle/>
        <a:p>
          <a:pPr algn="l"/>
          <a:r>
            <a:rPr lang="pl-PL" sz="1800"/>
            <a:t>w 2022 r. co najmniej 60 szt. (EURO IV),</a:t>
          </a:r>
        </a:p>
      </dgm:t>
    </dgm:pt>
    <dgm:pt modelId="{942020A6-B26E-4628-B5EA-16B42B2BFA97}" type="parTrans" cxnId="{43E428ED-6C71-4ADD-9CE8-30F88DC34B04}">
      <dgm:prSet/>
      <dgm:spPr/>
      <dgm:t>
        <a:bodyPr/>
        <a:lstStyle/>
        <a:p>
          <a:endParaRPr lang="pl-PL" sz="1800"/>
        </a:p>
      </dgm:t>
    </dgm:pt>
    <dgm:pt modelId="{9AD98326-ACF3-4D23-BE95-7827BC3F7607}" type="sibTrans" cxnId="{43E428ED-6C71-4ADD-9CE8-30F88DC34B04}">
      <dgm:prSet/>
      <dgm:spPr/>
      <dgm:t>
        <a:bodyPr/>
        <a:lstStyle/>
        <a:p>
          <a:endParaRPr lang="pl-PL" sz="1800"/>
        </a:p>
      </dgm:t>
    </dgm:pt>
    <dgm:pt modelId="{906BACDF-ECEF-4234-A715-DE6473E7DBD2}">
      <dgm:prSet phldrT="[Tekst]" custT="1"/>
      <dgm:spPr/>
      <dgm:t>
        <a:bodyPr/>
        <a:lstStyle/>
        <a:p>
          <a:r>
            <a:rPr lang="pl-PL" sz="3200" dirty="0">
              <a:solidFill>
                <a:schemeClr val="tx1"/>
              </a:solidFill>
            </a:rPr>
            <a:t>Działania</a:t>
          </a:r>
        </a:p>
      </dgm:t>
    </dgm:pt>
    <dgm:pt modelId="{CCCFC52B-3AC2-4FA2-BE2E-3664A7D14F5D}" type="sibTrans" cxnId="{035E624B-86FC-414E-8F75-10D14D44229D}">
      <dgm:prSet/>
      <dgm:spPr/>
      <dgm:t>
        <a:bodyPr/>
        <a:lstStyle/>
        <a:p>
          <a:endParaRPr lang="pl-PL" sz="1800"/>
        </a:p>
      </dgm:t>
    </dgm:pt>
    <dgm:pt modelId="{26BD1597-8197-4A73-BBAF-CCD2CF2F1AB3}" type="parTrans" cxnId="{035E624B-86FC-414E-8F75-10D14D44229D}">
      <dgm:prSet/>
      <dgm:spPr/>
      <dgm:t>
        <a:bodyPr/>
        <a:lstStyle/>
        <a:p>
          <a:endParaRPr lang="pl-PL" sz="1800"/>
        </a:p>
      </dgm:t>
    </dgm:pt>
    <dgm:pt modelId="{A11B9A28-6A10-4D9B-95F2-F1F87AB72A74}" type="pres">
      <dgm:prSet presAssocID="{89C608B8-E90D-470F-9159-5EB475D5F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7933CB5-4E9F-4496-94E1-F31111DA3735}" type="pres">
      <dgm:prSet presAssocID="{906BACDF-ECEF-4234-A715-DE6473E7DBD2}" presName="boxAndChildren" presStyleCnt="0"/>
      <dgm:spPr/>
    </dgm:pt>
    <dgm:pt modelId="{CA4A7E44-7713-4ED4-A1EC-BC0350DC5F53}" type="pres">
      <dgm:prSet presAssocID="{906BACDF-ECEF-4234-A715-DE6473E7DBD2}" presName="parentTextBox" presStyleLbl="node1" presStyleIdx="0" presStyleCnt="2"/>
      <dgm:spPr/>
      <dgm:t>
        <a:bodyPr/>
        <a:lstStyle/>
        <a:p>
          <a:endParaRPr lang="pl-PL"/>
        </a:p>
      </dgm:t>
    </dgm:pt>
    <dgm:pt modelId="{6EA0E464-50DC-40C9-A80F-449B0972AE03}" type="pres">
      <dgm:prSet presAssocID="{906BACDF-ECEF-4234-A715-DE6473E7DBD2}" presName="entireBox" presStyleLbl="node1" presStyleIdx="0" presStyleCnt="2" custScaleY="22450"/>
      <dgm:spPr/>
      <dgm:t>
        <a:bodyPr/>
        <a:lstStyle/>
        <a:p>
          <a:endParaRPr lang="pl-PL"/>
        </a:p>
      </dgm:t>
    </dgm:pt>
    <dgm:pt modelId="{A8BF0739-1351-45F5-9765-8B60DB10BAD3}" type="pres">
      <dgm:prSet presAssocID="{906BACDF-ECEF-4234-A715-DE6473E7DBD2}" presName="descendantBox" presStyleCnt="0"/>
      <dgm:spPr/>
    </dgm:pt>
    <dgm:pt modelId="{3B22BA9D-5004-46E6-B195-D943396E8C46}" type="pres">
      <dgm:prSet presAssocID="{E956879D-DA02-40EE-A3BD-332AF22738AC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5632D2-4F67-4A8E-AF30-23D33655D627}" type="pres">
      <dgm:prSet presAssocID="{BB568318-5D22-4BD4-BF6F-4975E30A2477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D273C2-E315-4842-BBC1-AD5C3332BEB3}" type="pres">
      <dgm:prSet presAssocID="{84FF8C78-5172-43F8-803A-EF138651FDAA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DA8297-2904-42FB-A587-563F6F1E557B}" type="pres">
      <dgm:prSet presAssocID="{BFD81941-3D65-44D4-9886-E0A1D986FCB6}" presName="childTextBox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9AFDB1-B188-4EB3-AE54-7DAB984662B5}" type="pres">
      <dgm:prSet presAssocID="{481F7173-BA8C-410B-82CC-17B9BCE90DAD}" presName="childTextBox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07FC0F-84A4-4901-9BA9-3F7A93135C37}" type="pres">
      <dgm:prSet presAssocID="{DDE85133-CB42-4154-9AFB-E87C0C3DE9C1}" presName="childTextBox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D071E6-DFD8-4487-8376-4F1807710232}" type="pres">
      <dgm:prSet presAssocID="{61749E29-0583-43C9-96F7-258A73DC096F}" presName="childTextBox" presStyleLbl="fgAccFollowNode1" presStyleIdx="6" presStyleCnt="8" custScaleX="124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827D4D-E1F4-4E94-9CF0-950810059A25}" type="pres">
      <dgm:prSet presAssocID="{2B7C5666-43F2-44EE-BA38-A9A28E8BE13C}" presName="sp" presStyleCnt="0"/>
      <dgm:spPr/>
    </dgm:pt>
    <dgm:pt modelId="{C112AED5-D92E-41D5-AE14-793915F9C709}" type="pres">
      <dgm:prSet presAssocID="{F40AFC91-C96F-4613-8B85-A1DFA6792866}" presName="arrowAndChildren" presStyleCnt="0"/>
      <dgm:spPr/>
    </dgm:pt>
    <dgm:pt modelId="{28E03EF5-FC06-489F-B1F9-FF92BD5AD3C5}" type="pres">
      <dgm:prSet presAssocID="{F40AFC91-C96F-4613-8B85-A1DFA6792866}" presName="parentTextArrow" presStyleLbl="node1" presStyleIdx="0" presStyleCnt="2"/>
      <dgm:spPr/>
      <dgm:t>
        <a:bodyPr/>
        <a:lstStyle/>
        <a:p>
          <a:endParaRPr lang="pl-PL"/>
        </a:p>
      </dgm:t>
    </dgm:pt>
    <dgm:pt modelId="{123DCEA0-3A8A-4629-A27B-FF259E8C49CB}" type="pres">
      <dgm:prSet presAssocID="{F40AFC91-C96F-4613-8B85-A1DFA6792866}" presName="arrow" presStyleLbl="node1" presStyleIdx="1" presStyleCnt="2" custScaleY="23491"/>
      <dgm:spPr/>
      <dgm:t>
        <a:bodyPr/>
        <a:lstStyle/>
        <a:p>
          <a:endParaRPr lang="pl-PL"/>
        </a:p>
      </dgm:t>
    </dgm:pt>
    <dgm:pt modelId="{0D9DF95F-C0E1-4BE5-A288-EF8B2CCC207F}" type="pres">
      <dgm:prSet presAssocID="{F40AFC91-C96F-4613-8B85-A1DFA6792866}" presName="descendantArrow" presStyleCnt="0"/>
      <dgm:spPr/>
    </dgm:pt>
    <dgm:pt modelId="{F0883F8D-C86A-4A5F-AB32-710AFC04C601}" type="pres">
      <dgm:prSet presAssocID="{FB244A65-280E-4876-8663-C1EA7E8AC870}" presName="childTextArrow" presStyleLbl="fgAccFollowNode1" presStyleIdx="7" presStyleCnt="8" custScaleY="276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F5D7A5-B7A8-4C02-9139-1FC2CCAFE844}" type="presOf" srcId="{F40AFC91-C96F-4613-8B85-A1DFA6792866}" destId="{123DCEA0-3A8A-4629-A27B-FF259E8C49CB}" srcOrd="1" destOrd="0" presId="urn:microsoft.com/office/officeart/2005/8/layout/process4"/>
    <dgm:cxn modelId="{04099B33-8EF1-4C31-AB28-4E1754F75070}" srcId="{906BACDF-ECEF-4234-A715-DE6473E7DBD2}" destId="{481F7173-BA8C-410B-82CC-17B9BCE90DAD}" srcOrd="4" destOrd="0" parTransId="{B42BB498-3EFD-4F88-9F4F-0FA96974EADF}" sibTransId="{9DC68E35-6F60-4211-8954-2D190EDFA0BB}"/>
    <dgm:cxn modelId="{3095907B-B4FB-4FAE-8E41-4E2345BAA970}" type="presOf" srcId="{481F7173-BA8C-410B-82CC-17B9BCE90DAD}" destId="{0E9AFDB1-B188-4EB3-AE54-7DAB984662B5}" srcOrd="0" destOrd="0" presId="urn:microsoft.com/office/officeart/2005/8/layout/process4"/>
    <dgm:cxn modelId="{649CA9B0-1E2B-4011-9937-E5F3D293F0EE}" type="presOf" srcId="{BB568318-5D22-4BD4-BF6F-4975E30A2477}" destId="{375632D2-4F67-4A8E-AF30-23D33655D627}" srcOrd="0" destOrd="0" presId="urn:microsoft.com/office/officeart/2005/8/layout/process4"/>
    <dgm:cxn modelId="{2C6E6BDF-08B2-44F6-BDDC-BBF0D525A924}" srcId="{906BACDF-ECEF-4234-A715-DE6473E7DBD2}" destId="{84FF8C78-5172-43F8-803A-EF138651FDAA}" srcOrd="2" destOrd="0" parTransId="{2E02A4B2-C979-465B-B399-440AD04DF32E}" sibTransId="{AA07B1D4-6FDF-45AC-942D-AF7DD44AB900}"/>
    <dgm:cxn modelId="{E8B2776B-517E-41C8-9085-C58E1BC24261}" srcId="{906BACDF-ECEF-4234-A715-DE6473E7DBD2}" destId="{BFD81941-3D65-44D4-9886-E0A1D986FCB6}" srcOrd="3" destOrd="0" parTransId="{41911384-C9E9-4F68-BA7C-7BE454E40CBE}" sibTransId="{1173DE0D-32E5-4BF0-9245-9F26B8E77CC0}"/>
    <dgm:cxn modelId="{035E624B-86FC-414E-8F75-10D14D44229D}" srcId="{89C608B8-E90D-470F-9159-5EB475D5F1F2}" destId="{906BACDF-ECEF-4234-A715-DE6473E7DBD2}" srcOrd="1" destOrd="0" parTransId="{26BD1597-8197-4A73-BBAF-CCD2CF2F1AB3}" sibTransId="{CCCFC52B-3AC2-4FA2-BE2E-3664A7D14F5D}"/>
    <dgm:cxn modelId="{43E428ED-6C71-4ADD-9CE8-30F88DC34B04}" srcId="{906BACDF-ECEF-4234-A715-DE6473E7DBD2}" destId="{DDE85133-CB42-4154-9AFB-E87C0C3DE9C1}" srcOrd="5" destOrd="0" parTransId="{942020A6-B26E-4628-B5EA-16B42B2BFA97}" sibTransId="{9AD98326-ACF3-4D23-BE95-7827BC3F7607}"/>
    <dgm:cxn modelId="{682FC0BA-99D1-4ECE-B18C-99BF0041034E}" srcId="{906BACDF-ECEF-4234-A715-DE6473E7DBD2}" destId="{E956879D-DA02-40EE-A3BD-332AF22738AC}" srcOrd="0" destOrd="0" parTransId="{09B5C967-1EA5-45AC-97E5-BB71E94EEF21}" sibTransId="{0C2F03AE-E2BA-4516-B90E-43F39A72C7C8}"/>
    <dgm:cxn modelId="{92A870DE-6DED-4233-B377-83899C7879F3}" type="presOf" srcId="{FB244A65-280E-4876-8663-C1EA7E8AC870}" destId="{F0883F8D-C86A-4A5F-AB32-710AFC04C601}" srcOrd="0" destOrd="0" presId="urn:microsoft.com/office/officeart/2005/8/layout/process4"/>
    <dgm:cxn modelId="{F5CE47DF-C02E-4CB8-A936-A38076E6D992}" type="presOf" srcId="{DDE85133-CB42-4154-9AFB-E87C0C3DE9C1}" destId="{B607FC0F-84A4-4901-9BA9-3F7A93135C37}" srcOrd="0" destOrd="0" presId="urn:microsoft.com/office/officeart/2005/8/layout/process4"/>
    <dgm:cxn modelId="{C01229E9-06E0-49A2-A4EF-1871A469E358}" type="presOf" srcId="{906BACDF-ECEF-4234-A715-DE6473E7DBD2}" destId="{CA4A7E44-7713-4ED4-A1EC-BC0350DC5F53}" srcOrd="0" destOrd="0" presId="urn:microsoft.com/office/officeart/2005/8/layout/process4"/>
    <dgm:cxn modelId="{F3FC112C-C01E-4CAF-B89B-F1ED8CBC5C01}" type="presOf" srcId="{906BACDF-ECEF-4234-A715-DE6473E7DBD2}" destId="{6EA0E464-50DC-40C9-A80F-449B0972AE03}" srcOrd="1" destOrd="0" presId="urn:microsoft.com/office/officeart/2005/8/layout/process4"/>
    <dgm:cxn modelId="{26FD2CD9-F5F4-40F8-BB37-718D48CD3BC1}" type="presOf" srcId="{89C608B8-E90D-470F-9159-5EB475D5F1F2}" destId="{A11B9A28-6A10-4D9B-95F2-F1F87AB72A74}" srcOrd="0" destOrd="0" presId="urn:microsoft.com/office/officeart/2005/8/layout/process4"/>
    <dgm:cxn modelId="{45597D53-224F-4B2E-8087-9874E5C23A20}" srcId="{89C608B8-E90D-470F-9159-5EB475D5F1F2}" destId="{F40AFC91-C96F-4613-8B85-A1DFA6792866}" srcOrd="0" destOrd="0" parTransId="{BC9FA1B6-C98D-4E3C-8D7C-377DF1B1A048}" sibTransId="{2B7C5666-43F2-44EE-BA38-A9A28E8BE13C}"/>
    <dgm:cxn modelId="{BADB109B-C880-4EE8-A61F-A1F229A1A838}" type="presOf" srcId="{E956879D-DA02-40EE-A3BD-332AF22738AC}" destId="{3B22BA9D-5004-46E6-B195-D943396E8C46}" srcOrd="0" destOrd="0" presId="urn:microsoft.com/office/officeart/2005/8/layout/process4"/>
    <dgm:cxn modelId="{05A30C2A-F38B-4098-AFA4-077D8A1C69B9}" type="presOf" srcId="{84FF8C78-5172-43F8-803A-EF138651FDAA}" destId="{96D273C2-E315-4842-BBC1-AD5C3332BEB3}" srcOrd="0" destOrd="0" presId="urn:microsoft.com/office/officeart/2005/8/layout/process4"/>
    <dgm:cxn modelId="{B4842010-0AC1-46C9-9FB8-AB1AAEC53BB5}" type="presOf" srcId="{BFD81941-3D65-44D4-9886-E0A1D986FCB6}" destId="{73DA8297-2904-42FB-A587-563F6F1E557B}" srcOrd="0" destOrd="0" presId="urn:microsoft.com/office/officeart/2005/8/layout/process4"/>
    <dgm:cxn modelId="{631607E8-B815-46C5-B773-3216F873B6BB}" srcId="{906BACDF-ECEF-4234-A715-DE6473E7DBD2}" destId="{BB568318-5D22-4BD4-BF6F-4975E30A2477}" srcOrd="1" destOrd="0" parTransId="{545FE204-270F-4860-842E-72A587BD726F}" sibTransId="{440FEA51-9991-45C2-9350-2EDA76A253E9}"/>
    <dgm:cxn modelId="{E9383AC7-1858-45E9-A99A-0CEC53AF0FE4}" type="presOf" srcId="{F40AFC91-C96F-4613-8B85-A1DFA6792866}" destId="{28E03EF5-FC06-489F-B1F9-FF92BD5AD3C5}" srcOrd="0" destOrd="0" presId="urn:microsoft.com/office/officeart/2005/8/layout/process4"/>
    <dgm:cxn modelId="{E826E1AC-40BE-4AA0-914A-BA1A35D445BD}" type="presOf" srcId="{61749E29-0583-43C9-96F7-258A73DC096F}" destId="{6CD071E6-DFD8-4487-8376-4F1807710232}" srcOrd="0" destOrd="0" presId="urn:microsoft.com/office/officeart/2005/8/layout/process4"/>
    <dgm:cxn modelId="{839ECB2E-6D7D-44D6-9864-650CB0C9C556}" srcId="{906BACDF-ECEF-4234-A715-DE6473E7DBD2}" destId="{61749E29-0583-43C9-96F7-258A73DC096F}" srcOrd="6" destOrd="0" parTransId="{5597F0DF-E9DA-40E9-8879-4415B3B7E0C3}" sibTransId="{B63FC5C6-63CE-4B90-AC24-CF7C6A2D94E0}"/>
    <dgm:cxn modelId="{EBCA5147-31D6-4FB1-8721-280DB1F77D85}" srcId="{F40AFC91-C96F-4613-8B85-A1DFA6792866}" destId="{FB244A65-280E-4876-8663-C1EA7E8AC870}" srcOrd="0" destOrd="0" parTransId="{8E8363D7-CE26-4452-81FC-56BD66BCBF2F}" sibTransId="{9548E7C5-32E3-4B62-BEFB-B6815A79FE26}"/>
    <dgm:cxn modelId="{839F2062-422F-4FA3-BA39-1BF17DE835E3}" type="presParOf" srcId="{A11B9A28-6A10-4D9B-95F2-F1F87AB72A74}" destId="{E7933CB5-4E9F-4496-94E1-F31111DA3735}" srcOrd="0" destOrd="0" presId="urn:microsoft.com/office/officeart/2005/8/layout/process4"/>
    <dgm:cxn modelId="{84695652-59AC-4740-B4AE-9A465B0022A1}" type="presParOf" srcId="{E7933CB5-4E9F-4496-94E1-F31111DA3735}" destId="{CA4A7E44-7713-4ED4-A1EC-BC0350DC5F53}" srcOrd="0" destOrd="0" presId="urn:microsoft.com/office/officeart/2005/8/layout/process4"/>
    <dgm:cxn modelId="{7D3CD5B5-260B-431E-B5C5-C1902F398806}" type="presParOf" srcId="{E7933CB5-4E9F-4496-94E1-F31111DA3735}" destId="{6EA0E464-50DC-40C9-A80F-449B0972AE03}" srcOrd="1" destOrd="0" presId="urn:microsoft.com/office/officeart/2005/8/layout/process4"/>
    <dgm:cxn modelId="{7BAB9CD9-2DA8-4605-A9A0-1824B19E1290}" type="presParOf" srcId="{E7933CB5-4E9F-4496-94E1-F31111DA3735}" destId="{A8BF0739-1351-45F5-9765-8B60DB10BAD3}" srcOrd="2" destOrd="0" presId="urn:microsoft.com/office/officeart/2005/8/layout/process4"/>
    <dgm:cxn modelId="{14EF80D1-7133-42E4-A792-B5E1176F0FAA}" type="presParOf" srcId="{A8BF0739-1351-45F5-9765-8B60DB10BAD3}" destId="{3B22BA9D-5004-46E6-B195-D943396E8C46}" srcOrd="0" destOrd="0" presId="urn:microsoft.com/office/officeart/2005/8/layout/process4"/>
    <dgm:cxn modelId="{31F0B5B0-20A4-4577-BE83-9B878B2D2A4B}" type="presParOf" srcId="{A8BF0739-1351-45F5-9765-8B60DB10BAD3}" destId="{375632D2-4F67-4A8E-AF30-23D33655D627}" srcOrd="1" destOrd="0" presId="urn:microsoft.com/office/officeart/2005/8/layout/process4"/>
    <dgm:cxn modelId="{5DDE2F6D-2625-423D-B239-7D4A78059E13}" type="presParOf" srcId="{A8BF0739-1351-45F5-9765-8B60DB10BAD3}" destId="{96D273C2-E315-4842-BBC1-AD5C3332BEB3}" srcOrd="2" destOrd="0" presId="urn:microsoft.com/office/officeart/2005/8/layout/process4"/>
    <dgm:cxn modelId="{F8D0A232-B90F-4A3B-8EF2-AC4559CE8AFD}" type="presParOf" srcId="{A8BF0739-1351-45F5-9765-8B60DB10BAD3}" destId="{73DA8297-2904-42FB-A587-563F6F1E557B}" srcOrd="3" destOrd="0" presId="urn:microsoft.com/office/officeart/2005/8/layout/process4"/>
    <dgm:cxn modelId="{E36A8B28-6D93-4934-B30B-CF28DC12AFFB}" type="presParOf" srcId="{A8BF0739-1351-45F5-9765-8B60DB10BAD3}" destId="{0E9AFDB1-B188-4EB3-AE54-7DAB984662B5}" srcOrd="4" destOrd="0" presId="urn:microsoft.com/office/officeart/2005/8/layout/process4"/>
    <dgm:cxn modelId="{4D32B21F-EF6B-47A6-BA22-AC4225F0CF15}" type="presParOf" srcId="{A8BF0739-1351-45F5-9765-8B60DB10BAD3}" destId="{B607FC0F-84A4-4901-9BA9-3F7A93135C37}" srcOrd="5" destOrd="0" presId="urn:microsoft.com/office/officeart/2005/8/layout/process4"/>
    <dgm:cxn modelId="{128C1648-CB91-4A06-8068-C77D1973AB8F}" type="presParOf" srcId="{A8BF0739-1351-45F5-9765-8B60DB10BAD3}" destId="{6CD071E6-DFD8-4487-8376-4F1807710232}" srcOrd="6" destOrd="0" presId="urn:microsoft.com/office/officeart/2005/8/layout/process4"/>
    <dgm:cxn modelId="{5DE0FB7B-D824-43CF-8EC8-929EBDD02450}" type="presParOf" srcId="{A11B9A28-6A10-4D9B-95F2-F1F87AB72A74}" destId="{5B827D4D-E1F4-4E94-9CF0-950810059A25}" srcOrd="1" destOrd="0" presId="urn:microsoft.com/office/officeart/2005/8/layout/process4"/>
    <dgm:cxn modelId="{AFB804ED-DD64-4042-9A50-A115CE3C9576}" type="presParOf" srcId="{A11B9A28-6A10-4D9B-95F2-F1F87AB72A74}" destId="{C112AED5-D92E-41D5-AE14-793915F9C709}" srcOrd="2" destOrd="0" presId="urn:microsoft.com/office/officeart/2005/8/layout/process4"/>
    <dgm:cxn modelId="{C2265DD2-74DE-4348-8426-6015481428D7}" type="presParOf" srcId="{C112AED5-D92E-41D5-AE14-793915F9C709}" destId="{28E03EF5-FC06-489F-B1F9-FF92BD5AD3C5}" srcOrd="0" destOrd="0" presId="urn:microsoft.com/office/officeart/2005/8/layout/process4"/>
    <dgm:cxn modelId="{FA62EE01-0CC7-41CE-AA4F-054A2DA03751}" type="presParOf" srcId="{C112AED5-D92E-41D5-AE14-793915F9C709}" destId="{123DCEA0-3A8A-4629-A27B-FF259E8C49CB}" srcOrd="1" destOrd="0" presId="urn:microsoft.com/office/officeart/2005/8/layout/process4"/>
    <dgm:cxn modelId="{74C9F734-8B58-4324-A0B9-E4BFF5AC1BE3}" type="presParOf" srcId="{C112AED5-D92E-41D5-AE14-793915F9C709}" destId="{0D9DF95F-C0E1-4BE5-A288-EF8B2CCC207F}" srcOrd="2" destOrd="0" presId="urn:microsoft.com/office/officeart/2005/8/layout/process4"/>
    <dgm:cxn modelId="{F5E5A650-6DA9-4AD7-B00D-7B6BBF9E3D1C}" type="presParOf" srcId="{0D9DF95F-C0E1-4BE5-A288-EF8B2CCC207F}" destId="{F0883F8D-C86A-4A5F-AB32-710AFC04C6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02AC65-CD7A-42DB-8CF4-B5431683C8B7}" type="doc">
      <dgm:prSet loTypeId="urn:microsoft.com/office/officeart/2005/8/layout/process4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143EDDE6-9B5A-4054-8850-D081BCC8547F}">
      <dgm:prSet phldrT="[Tekst]" custT="1"/>
      <dgm:spPr/>
      <dgm:t>
        <a:bodyPr/>
        <a:lstStyle/>
        <a:p>
          <a:r>
            <a:rPr lang="pl-PL" sz="2400" dirty="0"/>
            <a:t>Kto?</a:t>
          </a:r>
        </a:p>
      </dgm:t>
    </dgm:pt>
    <dgm:pt modelId="{9154B8CE-F3CE-42D9-A6E6-A505BB50E6CC}" type="parTrans" cxnId="{E497CEA4-4767-4359-A6E9-78AD18CE13AA}">
      <dgm:prSet/>
      <dgm:spPr/>
      <dgm:t>
        <a:bodyPr/>
        <a:lstStyle/>
        <a:p>
          <a:endParaRPr lang="pl-PL" sz="2000"/>
        </a:p>
      </dgm:t>
    </dgm:pt>
    <dgm:pt modelId="{799312DB-28BA-4E0C-94BA-6B77F517C646}" type="sibTrans" cxnId="{E497CEA4-4767-4359-A6E9-78AD18CE13AA}">
      <dgm:prSet/>
      <dgm:spPr/>
      <dgm:t>
        <a:bodyPr/>
        <a:lstStyle/>
        <a:p>
          <a:endParaRPr lang="pl-PL" sz="2000"/>
        </a:p>
      </dgm:t>
    </dgm:pt>
    <dgm:pt modelId="{95F8ABDA-3E01-4EEE-8D23-45F7EFDB6AA4}">
      <dgm:prSet custT="1"/>
      <dgm:spPr/>
      <dgm:t>
        <a:bodyPr/>
        <a:lstStyle/>
        <a:p>
          <a:pPr rtl="0"/>
          <a:r>
            <a:rPr lang="pl-PL" sz="1800"/>
            <a:t>Tramwaje Warszawskie Sp. z o.o.</a:t>
          </a:r>
          <a:endParaRPr lang="pl-PL" sz="1800">
            <a:latin typeface="Arial" panose="020B0604020202020204"/>
          </a:endParaRPr>
        </a:p>
      </dgm:t>
    </dgm:pt>
    <dgm:pt modelId="{4F57E756-096D-4CF7-AEDE-E45C0A7BB16D}" type="parTrans" cxnId="{6522D957-A47F-43A8-A69B-D566A2DCFFE5}">
      <dgm:prSet/>
      <dgm:spPr/>
      <dgm:t>
        <a:bodyPr/>
        <a:lstStyle/>
        <a:p>
          <a:endParaRPr lang="pl-PL" sz="2000"/>
        </a:p>
      </dgm:t>
    </dgm:pt>
    <dgm:pt modelId="{D33F52B9-9B0D-4078-9012-F28F5E106B3D}" type="sibTrans" cxnId="{6522D957-A47F-43A8-A69B-D566A2DCFFE5}">
      <dgm:prSet/>
      <dgm:spPr/>
      <dgm:t>
        <a:bodyPr/>
        <a:lstStyle/>
        <a:p>
          <a:endParaRPr lang="pl-PL" sz="2000"/>
        </a:p>
      </dgm:t>
    </dgm:pt>
    <dgm:pt modelId="{7C4D4A46-6F2E-472A-89AB-953C873D9902}">
      <dgm:prSet custT="1"/>
      <dgm:spPr/>
      <dgm:t>
        <a:bodyPr/>
        <a:lstStyle/>
        <a:p>
          <a:pPr algn="l" rtl="0"/>
          <a:r>
            <a:rPr lang="pl-PL" sz="1600" dirty="0"/>
            <a:t>w latach 2020–2022 budowę kolejnego odcinka trasy tramwajowej na Tarchomin na odcinku Nowodwory – Winnica</a:t>
          </a:r>
        </a:p>
      </dgm:t>
    </dgm:pt>
    <dgm:pt modelId="{0DE115DE-4F6A-42F6-98E9-A24BF407FAF3}" type="parTrans" cxnId="{30A2B6E4-3F3E-4251-A59D-1F12DEE9F0F0}">
      <dgm:prSet/>
      <dgm:spPr/>
      <dgm:t>
        <a:bodyPr/>
        <a:lstStyle/>
        <a:p>
          <a:endParaRPr lang="pl-PL" sz="2000"/>
        </a:p>
      </dgm:t>
    </dgm:pt>
    <dgm:pt modelId="{E514C79A-61D9-49B9-9868-C319D5E82271}" type="sibTrans" cxnId="{30A2B6E4-3F3E-4251-A59D-1F12DEE9F0F0}">
      <dgm:prSet/>
      <dgm:spPr/>
      <dgm:t>
        <a:bodyPr/>
        <a:lstStyle/>
        <a:p>
          <a:endParaRPr lang="pl-PL" sz="2000"/>
        </a:p>
      </dgm:t>
    </dgm:pt>
    <dgm:pt modelId="{6753918F-EBC5-47B3-BD54-139E7A159737}">
      <dgm:prSet custT="1"/>
      <dgm:spPr/>
      <dgm:t>
        <a:bodyPr/>
        <a:lstStyle/>
        <a:p>
          <a:pPr algn="l"/>
          <a:r>
            <a:rPr lang="pl-PL" sz="1600" dirty="0"/>
            <a:t>w latach 2022–2024 budowę nowej trasy tramwajowej w ciągu ul. Kasprzaka na odcinku od ul. Wolskiej do ul. Skierniewickiej</a:t>
          </a:r>
        </a:p>
      </dgm:t>
    </dgm:pt>
    <dgm:pt modelId="{E9D1A100-9A43-4291-9D6A-63403969E92F}" type="parTrans" cxnId="{A89BF0D6-DF93-424F-BD9B-2B8F9CCA26B8}">
      <dgm:prSet/>
      <dgm:spPr/>
      <dgm:t>
        <a:bodyPr/>
        <a:lstStyle/>
        <a:p>
          <a:endParaRPr lang="pl-PL" sz="2000"/>
        </a:p>
      </dgm:t>
    </dgm:pt>
    <dgm:pt modelId="{6788BB51-2E70-448B-91FF-11E7EE7D53C8}" type="sibTrans" cxnId="{A89BF0D6-DF93-424F-BD9B-2B8F9CCA26B8}">
      <dgm:prSet/>
      <dgm:spPr/>
      <dgm:t>
        <a:bodyPr/>
        <a:lstStyle/>
        <a:p>
          <a:endParaRPr lang="pl-PL" sz="2000"/>
        </a:p>
      </dgm:t>
    </dgm:pt>
    <dgm:pt modelId="{AD73CE3D-4864-48EA-BCAC-BF18A7346258}">
      <dgm:prSet custT="1"/>
      <dgm:spPr/>
      <dgm:t>
        <a:bodyPr/>
        <a:lstStyle/>
        <a:p>
          <a:pPr algn="l"/>
          <a:r>
            <a:rPr lang="pl-PL" sz="1600" dirty="0"/>
            <a:t>do 2024 r. budowę linii tramwajowej do Wilanowa</a:t>
          </a:r>
        </a:p>
      </dgm:t>
    </dgm:pt>
    <dgm:pt modelId="{C865FCD5-0959-4D44-BD48-AFC1D5CA1997}" type="parTrans" cxnId="{EF1153EB-A5B3-4CE7-8476-225243ABB7D9}">
      <dgm:prSet/>
      <dgm:spPr/>
      <dgm:t>
        <a:bodyPr/>
        <a:lstStyle/>
        <a:p>
          <a:endParaRPr lang="pl-PL" sz="2000"/>
        </a:p>
      </dgm:t>
    </dgm:pt>
    <dgm:pt modelId="{4C9DB572-C30D-4F47-B2C8-69E69D7E93BE}" type="sibTrans" cxnId="{EF1153EB-A5B3-4CE7-8476-225243ABB7D9}">
      <dgm:prSet/>
      <dgm:spPr/>
      <dgm:t>
        <a:bodyPr/>
        <a:lstStyle/>
        <a:p>
          <a:endParaRPr lang="pl-PL" sz="2000"/>
        </a:p>
      </dgm:t>
    </dgm:pt>
    <dgm:pt modelId="{6346341C-55E5-467B-A4F9-8240B5063169}">
      <dgm:prSet custT="1"/>
      <dgm:spPr/>
      <dgm:t>
        <a:bodyPr/>
        <a:lstStyle/>
        <a:p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D</a:t>
          </a:r>
          <a:r>
            <a:rPr lang="x-none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aty rozpoczęcia </a:t>
          </a:r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i zakończenia</a:t>
          </a:r>
          <a:endParaRPr lang="pl-PL" sz="2400" dirty="0">
            <a:latin typeface="Arial"/>
            <a:cs typeface="Times New Roman"/>
          </a:endParaRPr>
        </a:p>
      </dgm:t>
    </dgm:pt>
    <dgm:pt modelId="{EBF48AB4-1EEA-405E-A0F9-ACEBD72E1F5C}" type="parTrans" cxnId="{894BB83A-ED5C-4294-97C3-6ADA7D0BEAE1}">
      <dgm:prSet/>
      <dgm:spPr/>
      <dgm:t>
        <a:bodyPr/>
        <a:lstStyle/>
        <a:p>
          <a:endParaRPr lang="pl-PL" sz="2000"/>
        </a:p>
      </dgm:t>
    </dgm:pt>
    <dgm:pt modelId="{554D74FD-F7E6-4870-A639-4FF185ED50D8}" type="sibTrans" cxnId="{894BB83A-ED5C-4294-97C3-6ADA7D0BEAE1}">
      <dgm:prSet/>
      <dgm:spPr/>
      <dgm:t>
        <a:bodyPr/>
        <a:lstStyle/>
        <a:p>
          <a:endParaRPr lang="pl-PL" sz="2000"/>
        </a:p>
      </dgm:t>
    </dgm:pt>
    <dgm:pt modelId="{8F26A33B-CDED-4AFC-BB0C-33042470BA1E}">
      <dgm:prSet custT="1"/>
      <dgm:spPr/>
      <dgm:t>
        <a:bodyPr/>
        <a:lstStyle/>
        <a:p>
          <a:pPr rtl="0"/>
          <a:r>
            <a:rPr lang="pl-PL" sz="2000" dirty="0">
              <a:effectLst/>
              <a:latin typeface="Arial"/>
              <a:ea typeface="Calibri" panose="020F0502020204030204" pitchFamily="34" charset="0"/>
              <a:cs typeface="Times New Roman"/>
            </a:rPr>
            <a:t>od 1 stycznia 2021 </a:t>
          </a:r>
          <a:r>
            <a:rPr lang="pl-PL" sz="20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r. do </a:t>
          </a:r>
          <a:r>
            <a:rPr lang="pl-PL" sz="2000" dirty="0">
              <a:effectLst/>
              <a:latin typeface="Arial"/>
              <a:ea typeface="Calibri" panose="020F0502020204030204" pitchFamily="34" charset="0"/>
              <a:cs typeface="Times New Roman"/>
            </a:rPr>
            <a:t>31 grudnia 2024 r.</a:t>
          </a:r>
          <a:endParaRPr lang="pl-PL" sz="2000" dirty="0">
            <a:latin typeface="Arial"/>
            <a:cs typeface="Times New Roman"/>
          </a:endParaRPr>
        </a:p>
      </dgm:t>
    </dgm:pt>
    <dgm:pt modelId="{2B8AC876-C70E-4951-9002-BEBCFD008CFF}" type="parTrans" cxnId="{8EF3F428-B404-4B56-8298-5CCB4784153C}">
      <dgm:prSet/>
      <dgm:spPr/>
      <dgm:t>
        <a:bodyPr/>
        <a:lstStyle/>
        <a:p>
          <a:endParaRPr lang="pl-PL" sz="2000"/>
        </a:p>
      </dgm:t>
    </dgm:pt>
    <dgm:pt modelId="{B440CD09-8097-4DF3-BEE9-2CE73D1CED2F}" type="sibTrans" cxnId="{8EF3F428-B404-4B56-8298-5CCB4784153C}">
      <dgm:prSet/>
      <dgm:spPr/>
      <dgm:t>
        <a:bodyPr/>
        <a:lstStyle/>
        <a:p>
          <a:endParaRPr lang="pl-PL" sz="2000"/>
        </a:p>
      </dgm:t>
    </dgm:pt>
    <dgm:pt modelId="{3B22BC21-2CF8-474D-A260-5B436CC97000}">
      <dgm:prSet phldr="0" custT="1"/>
      <dgm:spPr/>
      <dgm:t>
        <a:bodyPr/>
        <a:lstStyle/>
        <a:p>
          <a:r>
            <a:rPr lang="pl-PL" sz="2400" dirty="0">
              <a:latin typeface="Arial" panose="020B0604020202020204"/>
            </a:rPr>
            <a:t>Działania</a:t>
          </a:r>
          <a:endParaRPr lang="pl-PL" sz="3600" dirty="0"/>
        </a:p>
      </dgm:t>
    </dgm:pt>
    <dgm:pt modelId="{4D97CDF5-8005-4892-BCE1-7B9318DE1C69}" type="parTrans" cxnId="{2AD2C0E5-AABA-4482-A95D-1DF621325B8D}">
      <dgm:prSet/>
      <dgm:spPr/>
      <dgm:t>
        <a:bodyPr/>
        <a:lstStyle/>
        <a:p>
          <a:endParaRPr lang="pl-PL"/>
        </a:p>
      </dgm:t>
    </dgm:pt>
    <dgm:pt modelId="{A43F070B-49A7-4E18-BB45-5EB9E3E60121}" type="sibTrans" cxnId="{2AD2C0E5-AABA-4482-A95D-1DF621325B8D}">
      <dgm:prSet/>
      <dgm:spPr/>
      <dgm:t>
        <a:bodyPr/>
        <a:lstStyle/>
        <a:p>
          <a:endParaRPr lang="pl-PL"/>
        </a:p>
      </dgm:t>
    </dgm:pt>
    <dgm:pt modelId="{407F053F-B587-445A-841A-9263C21128DF}" type="pres">
      <dgm:prSet presAssocID="{9702AC65-CD7A-42DB-8CF4-B5431683C8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F710AF-52FA-4AA3-BF01-C44CCE8AD747}" type="pres">
      <dgm:prSet presAssocID="{6346341C-55E5-467B-A4F9-8240B5063169}" presName="boxAndChildren" presStyleCnt="0"/>
      <dgm:spPr/>
      <dgm:t>
        <a:bodyPr/>
        <a:lstStyle/>
        <a:p>
          <a:endParaRPr lang="pl-PL"/>
        </a:p>
      </dgm:t>
    </dgm:pt>
    <dgm:pt modelId="{432E7298-ACAB-4D6A-B7BD-27C3B5357C7C}" type="pres">
      <dgm:prSet presAssocID="{6346341C-55E5-467B-A4F9-8240B5063169}" presName="parentTextBox" presStyleLbl="node1" presStyleIdx="0" presStyleCnt="3"/>
      <dgm:spPr/>
      <dgm:t>
        <a:bodyPr/>
        <a:lstStyle/>
        <a:p>
          <a:endParaRPr lang="pl-PL"/>
        </a:p>
      </dgm:t>
    </dgm:pt>
    <dgm:pt modelId="{649CA72A-CD41-4D34-956E-FF2820A57453}" type="pres">
      <dgm:prSet presAssocID="{6346341C-55E5-467B-A4F9-8240B5063169}" presName="entireBox" presStyleLbl="node1" presStyleIdx="0" presStyleCnt="3" custScaleY="55795"/>
      <dgm:spPr/>
      <dgm:t>
        <a:bodyPr/>
        <a:lstStyle/>
        <a:p>
          <a:endParaRPr lang="pl-PL"/>
        </a:p>
      </dgm:t>
    </dgm:pt>
    <dgm:pt modelId="{BBFD9614-1087-49AD-A79A-7C6DBA6C4ED3}" type="pres">
      <dgm:prSet presAssocID="{6346341C-55E5-467B-A4F9-8240B5063169}" presName="descendantBox" presStyleCnt="0"/>
      <dgm:spPr/>
      <dgm:t>
        <a:bodyPr/>
        <a:lstStyle/>
        <a:p>
          <a:endParaRPr lang="pl-PL"/>
        </a:p>
      </dgm:t>
    </dgm:pt>
    <dgm:pt modelId="{838B4762-91A1-4A3B-A4E0-5B06858EE927}" type="pres">
      <dgm:prSet presAssocID="{8F26A33B-CDED-4AFC-BB0C-33042470BA1E}" presName="childTextBox" presStyleLbl="fgAccFollowNode1" presStyleIdx="0" presStyleCnt="5" custScaleY="592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C7C21F-647C-48EA-A132-B44300C44830}" type="pres">
      <dgm:prSet presAssocID="{A43F070B-49A7-4E18-BB45-5EB9E3E60121}" presName="sp" presStyleCnt="0"/>
      <dgm:spPr/>
      <dgm:t>
        <a:bodyPr/>
        <a:lstStyle/>
        <a:p>
          <a:endParaRPr lang="pl-PL"/>
        </a:p>
      </dgm:t>
    </dgm:pt>
    <dgm:pt modelId="{9EAE4329-D3E3-48D6-833E-1901217EB1F4}" type="pres">
      <dgm:prSet presAssocID="{3B22BC21-2CF8-474D-A260-5B436CC97000}" presName="arrowAndChildren" presStyleCnt="0"/>
      <dgm:spPr/>
      <dgm:t>
        <a:bodyPr/>
        <a:lstStyle/>
        <a:p>
          <a:endParaRPr lang="pl-PL"/>
        </a:p>
      </dgm:t>
    </dgm:pt>
    <dgm:pt modelId="{56D0DF2A-5A25-4ADE-AF46-B9C4CD80050F}" type="pres">
      <dgm:prSet presAssocID="{3B22BC21-2CF8-474D-A260-5B436CC97000}" presName="parentTextArrow" presStyleLbl="node1" presStyleIdx="0" presStyleCnt="3"/>
      <dgm:spPr/>
      <dgm:t>
        <a:bodyPr/>
        <a:lstStyle/>
        <a:p>
          <a:endParaRPr lang="pl-PL"/>
        </a:p>
      </dgm:t>
    </dgm:pt>
    <dgm:pt modelId="{81FA4B58-8448-45DF-840A-963C899C0D51}" type="pres">
      <dgm:prSet presAssocID="{3B22BC21-2CF8-474D-A260-5B436CC97000}" presName="arrow" presStyleLbl="node1" presStyleIdx="1" presStyleCnt="3" custScaleY="125132"/>
      <dgm:spPr/>
      <dgm:t>
        <a:bodyPr/>
        <a:lstStyle/>
        <a:p>
          <a:endParaRPr lang="pl-PL"/>
        </a:p>
      </dgm:t>
    </dgm:pt>
    <dgm:pt modelId="{A2F27AD5-3BDE-42D1-BFAE-F916E0F2893E}" type="pres">
      <dgm:prSet presAssocID="{3B22BC21-2CF8-474D-A260-5B436CC97000}" presName="descendantArrow" presStyleCnt="0"/>
      <dgm:spPr/>
      <dgm:t>
        <a:bodyPr/>
        <a:lstStyle/>
        <a:p>
          <a:endParaRPr lang="pl-PL"/>
        </a:p>
      </dgm:t>
    </dgm:pt>
    <dgm:pt modelId="{D1EE3D6D-753B-4F8C-A824-3FE4CF67FE50}" type="pres">
      <dgm:prSet presAssocID="{7C4D4A46-6F2E-472A-89AB-953C873D9902}" presName="childTextArrow" presStyleLbl="fgAccFollowNode1" presStyleIdx="1" presStyleCnt="5" custScaleY="1825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EBECC4-19A4-4CAD-9DE9-0BE5EEBD535F}" type="pres">
      <dgm:prSet presAssocID="{6753918F-EBC5-47B3-BD54-139E7A159737}" presName="childTextArrow" presStyleLbl="fgAccFollowNode1" presStyleIdx="2" presStyleCnt="5" custScaleY="1825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A6DEE2-6080-419F-A843-91A812222FC8}" type="pres">
      <dgm:prSet presAssocID="{AD73CE3D-4864-48EA-BCAC-BF18A7346258}" presName="childTextArrow" presStyleLbl="fgAccFollowNode1" presStyleIdx="3" presStyleCnt="5" custScaleY="1825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CED4B7-5FCD-40CC-B2C8-4C13BDDD9D22}" type="pres">
      <dgm:prSet presAssocID="{799312DB-28BA-4E0C-94BA-6B77F517C646}" presName="sp" presStyleCnt="0"/>
      <dgm:spPr/>
      <dgm:t>
        <a:bodyPr/>
        <a:lstStyle/>
        <a:p>
          <a:endParaRPr lang="pl-PL"/>
        </a:p>
      </dgm:t>
    </dgm:pt>
    <dgm:pt modelId="{B6AD1996-D56E-4E75-8D2F-4D3B891EE259}" type="pres">
      <dgm:prSet presAssocID="{143EDDE6-9B5A-4054-8850-D081BCC8547F}" presName="arrowAndChildren" presStyleCnt="0"/>
      <dgm:spPr/>
      <dgm:t>
        <a:bodyPr/>
        <a:lstStyle/>
        <a:p>
          <a:endParaRPr lang="pl-PL"/>
        </a:p>
      </dgm:t>
    </dgm:pt>
    <dgm:pt modelId="{025DB063-6644-4BFE-B465-D6538CBA3CAB}" type="pres">
      <dgm:prSet presAssocID="{143EDDE6-9B5A-4054-8850-D081BCC8547F}" presName="parentTextArrow" presStyleLbl="node1" presStyleIdx="1" presStyleCnt="3"/>
      <dgm:spPr/>
      <dgm:t>
        <a:bodyPr/>
        <a:lstStyle/>
        <a:p>
          <a:endParaRPr lang="pl-PL"/>
        </a:p>
      </dgm:t>
    </dgm:pt>
    <dgm:pt modelId="{94697F54-3E50-48F1-9AA2-2D081823621C}" type="pres">
      <dgm:prSet presAssocID="{143EDDE6-9B5A-4054-8850-D081BCC8547F}" presName="arrow" presStyleLbl="node1" presStyleIdx="2" presStyleCnt="3" custScaleY="74077"/>
      <dgm:spPr/>
      <dgm:t>
        <a:bodyPr/>
        <a:lstStyle/>
        <a:p>
          <a:endParaRPr lang="pl-PL"/>
        </a:p>
      </dgm:t>
    </dgm:pt>
    <dgm:pt modelId="{A025CAD7-D420-4C0E-B8DB-B88D62E2554A}" type="pres">
      <dgm:prSet presAssocID="{143EDDE6-9B5A-4054-8850-D081BCC8547F}" presName="descendantArrow" presStyleCnt="0"/>
      <dgm:spPr/>
      <dgm:t>
        <a:bodyPr/>
        <a:lstStyle/>
        <a:p>
          <a:endParaRPr lang="pl-PL"/>
        </a:p>
      </dgm:t>
    </dgm:pt>
    <dgm:pt modelId="{4A73F30F-F9D0-46D6-9D84-02CC78978473}" type="pres">
      <dgm:prSet presAssocID="{95F8ABDA-3E01-4EEE-8D23-45F7EFDB6AA4}" presName="childTextArrow" presStyleLbl="fgAccFollowNode1" presStyleIdx="4" presStyleCnt="5" custScaleY="783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AD2C0E5-AABA-4482-A95D-1DF621325B8D}" srcId="{9702AC65-CD7A-42DB-8CF4-B5431683C8B7}" destId="{3B22BC21-2CF8-474D-A260-5B436CC97000}" srcOrd="1" destOrd="0" parTransId="{4D97CDF5-8005-4892-BCE1-7B9318DE1C69}" sibTransId="{A43F070B-49A7-4E18-BB45-5EB9E3E60121}"/>
    <dgm:cxn modelId="{0175D0B2-C151-42D5-97B1-888176D84C23}" type="presOf" srcId="{8F26A33B-CDED-4AFC-BB0C-33042470BA1E}" destId="{838B4762-91A1-4A3B-A4E0-5B06858EE927}" srcOrd="0" destOrd="0" presId="urn:microsoft.com/office/officeart/2005/8/layout/process4"/>
    <dgm:cxn modelId="{1CE92E7B-5757-42FE-98F4-A8E0CD6C0B5C}" type="presOf" srcId="{143EDDE6-9B5A-4054-8850-D081BCC8547F}" destId="{025DB063-6644-4BFE-B465-D6538CBA3CAB}" srcOrd="0" destOrd="0" presId="urn:microsoft.com/office/officeart/2005/8/layout/process4"/>
    <dgm:cxn modelId="{894BB83A-ED5C-4294-97C3-6ADA7D0BEAE1}" srcId="{9702AC65-CD7A-42DB-8CF4-B5431683C8B7}" destId="{6346341C-55E5-467B-A4F9-8240B5063169}" srcOrd="2" destOrd="0" parTransId="{EBF48AB4-1EEA-405E-A0F9-ACEBD72E1F5C}" sibTransId="{554D74FD-F7E6-4870-A639-4FF185ED50D8}"/>
    <dgm:cxn modelId="{1D75A18D-D400-4626-9E91-286465B166EC}" type="presOf" srcId="{AD73CE3D-4864-48EA-BCAC-BF18A7346258}" destId="{9FA6DEE2-6080-419F-A843-91A812222FC8}" srcOrd="0" destOrd="0" presId="urn:microsoft.com/office/officeart/2005/8/layout/process4"/>
    <dgm:cxn modelId="{6F8B5BB6-A8DD-45B3-BD49-FEC96C8AB3CA}" type="presOf" srcId="{3B22BC21-2CF8-474D-A260-5B436CC97000}" destId="{81FA4B58-8448-45DF-840A-963C899C0D51}" srcOrd="1" destOrd="0" presId="urn:microsoft.com/office/officeart/2005/8/layout/process4"/>
    <dgm:cxn modelId="{6522D957-A47F-43A8-A69B-D566A2DCFFE5}" srcId="{143EDDE6-9B5A-4054-8850-D081BCC8547F}" destId="{95F8ABDA-3E01-4EEE-8D23-45F7EFDB6AA4}" srcOrd="0" destOrd="0" parTransId="{4F57E756-096D-4CF7-AEDE-E45C0A7BB16D}" sibTransId="{D33F52B9-9B0D-4078-9012-F28F5E106B3D}"/>
    <dgm:cxn modelId="{F6D1EB47-AAE9-4DA6-9650-BD37A4EB6EA8}" type="presOf" srcId="{3B22BC21-2CF8-474D-A260-5B436CC97000}" destId="{56D0DF2A-5A25-4ADE-AF46-B9C4CD80050F}" srcOrd="0" destOrd="0" presId="urn:microsoft.com/office/officeart/2005/8/layout/process4"/>
    <dgm:cxn modelId="{C2A4D0D4-CCD3-4C76-AB0E-51D7DE940078}" type="presOf" srcId="{6346341C-55E5-467B-A4F9-8240B5063169}" destId="{432E7298-ACAB-4D6A-B7BD-27C3B5357C7C}" srcOrd="0" destOrd="0" presId="urn:microsoft.com/office/officeart/2005/8/layout/process4"/>
    <dgm:cxn modelId="{8EF516E1-E25F-4475-89AE-87366982F683}" type="presOf" srcId="{95F8ABDA-3E01-4EEE-8D23-45F7EFDB6AA4}" destId="{4A73F30F-F9D0-46D6-9D84-02CC78978473}" srcOrd="0" destOrd="0" presId="urn:microsoft.com/office/officeart/2005/8/layout/process4"/>
    <dgm:cxn modelId="{D6CAAD9D-00AB-4DC9-B5AE-ED5D06156329}" type="presOf" srcId="{7C4D4A46-6F2E-472A-89AB-953C873D9902}" destId="{D1EE3D6D-753B-4F8C-A824-3FE4CF67FE50}" srcOrd="0" destOrd="0" presId="urn:microsoft.com/office/officeart/2005/8/layout/process4"/>
    <dgm:cxn modelId="{EF1153EB-A5B3-4CE7-8476-225243ABB7D9}" srcId="{3B22BC21-2CF8-474D-A260-5B436CC97000}" destId="{AD73CE3D-4864-48EA-BCAC-BF18A7346258}" srcOrd="2" destOrd="0" parTransId="{C865FCD5-0959-4D44-BD48-AFC1D5CA1997}" sibTransId="{4C9DB572-C30D-4F47-B2C8-69E69D7E93BE}"/>
    <dgm:cxn modelId="{8EF3F428-B404-4B56-8298-5CCB4784153C}" srcId="{6346341C-55E5-467B-A4F9-8240B5063169}" destId="{8F26A33B-CDED-4AFC-BB0C-33042470BA1E}" srcOrd="0" destOrd="0" parTransId="{2B8AC876-C70E-4951-9002-BEBCFD008CFF}" sibTransId="{B440CD09-8097-4DF3-BEE9-2CE73D1CED2F}"/>
    <dgm:cxn modelId="{C32DB085-F831-436D-AC86-425FF41A94A8}" type="presOf" srcId="{6346341C-55E5-467B-A4F9-8240B5063169}" destId="{649CA72A-CD41-4D34-956E-FF2820A57453}" srcOrd="1" destOrd="0" presId="urn:microsoft.com/office/officeart/2005/8/layout/process4"/>
    <dgm:cxn modelId="{2288FE8E-CE72-4308-9461-2963066548C2}" type="presOf" srcId="{6753918F-EBC5-47B3-BD54-139E7A159737}" destId="{F8EBECC4-19A4-4CAD-9DE9-0BE5EEBD535F}" srcOrd="0" destOrd="0" presId="urn:microsoft.com/office/officeart/2005/8/layout/process4"/>
    <dgm:cxn modelId="{E497CEA4-4767-4359-A6E9-78AD18CE13AA}" srcId="{9702AC65-CD7A-42DB-8CF4-B5431683C8B7}" destId="{143EDDE6-9B5A-4054-8850-D081BCC8547F}" srcOrd="0" destOrd="0" parTransId="{9154B8CE-F3CE-42D9-A6E6-A505BB50E6CC}" sibTransId="{799312DB-28BA-4E0C-94BA-6B77F517C646}"/>
    <dgm:cxn modelId="{1F7FFE1F-B4A7-4A01-9CAA-4271689B3FD1}" type="presOf" srcId="{143EDDE6-9B5A-4054-8850-D081BCC8547F}" destId="{94697F54-3E50-48F1-9AA2-2D081823621C}" srcOrd="1" destOrd="0" presId="urn:microsoft.com/office/officeart/2005/8/layout/process4"/>
    <dgm:cxn modelId="{2BC96D64-73AB-48CE-9B0A-BE771781991F}" type="presOf" srcId="{9702AC65-CD7A-42DB-8CF4-B5431683C8B7}" destId="{407F053F-B587-445A-841A-9263C21128DF}" srcOrd="0" destOrd="0" presId="urn:microsoft.com/office/officeart/2005/8/layout/process4"/>
    <dgm:cxn modelId="{30A2B6E4-3F3E-4251-A59D-1F12DEE9F0F0}" srcId="{3B22BC21-2CF8-474D-A260-5B436CC97000}" destId="{7C4D4A46-6F2E-472A-89AB-953C873D9902}" srcOrd="0" destOrd="0" parTransId="{0DE115DE-4F6A-42F6-98E9-A24BF407FAF3}" sibTransId="{E514C79A-61D9-49B9-9868-C319D5E82271}"/>
    <dgm:cxn modelId="{A89BF0D6-DF93-424F-BD9B-2B8F9CCA26B8}" srcId="{3B22BC21-2CF8-474D-A260-5B436CC97000}" destId="{6753918F-EBC5-47B3-BD54-139E7A159737}" srcOrd="1" destOrd="0" parTransId="{E9D1A100-9A43-4291-9D6A-63403969E92F}" sibTransId="{6788BB51-2E70-448B-91FF-11E7EE7D53C8}"/>
    <dgm:cxn modelId="{5F238991-2BC1-4030-9734-F1484CF4D49B}" type="presParOf" srcId="{407F053F-B587-445A-841A-9263C21128DF}" destId="{20F710AF-52FA-4AA3-BF01-C44CCE8AD747}" srcOrd="0" destOrd="0" presId="urn:microsoft.com/office/officeart/2005/8/layout/process4"/>
    <dgm:cxn modelId="{9EE4DC77-79DC-4FD5-A4B4-89F379FF987C}" type="presParOf" srcId="{20F710AF-52FA-4AA3-BF01-C44CCE8AD747}" destId="{432E7298-ACAB-4D6A-B7BD-27C3B5357C7C}" srcOrd="0" destOrd="0" presId="urn:microsoft.com/office/officeart/2005/8/layout/process4"/>
    <dgm:cxn modelId="{FDA383F6-7B81-4D8B-A25F-EB6D7618DED0}" type="presParOf" srcId="{20F710AF-52FA-4AA3-BF01-C44CCE8AD747}" destId="{649CA72A-CD41-4D34-956E-FF2820A57453}" srcOrd="1" destOrd="0" presId="urn:microsoft.com/office/officeart/2005/8/layout/process4"/>
    <dgm:cxn modelId="{3437698E-068B-4B0F-B135-18FFAEB2B210}" type="presParOf" srcId="{20F710AF-52FA-4AA3-BF01-C44CCE8AD747}" destId="{BBFD9614-1087-49AD-A79A-7C6DBA6C4ED3}" srcOrd="2" destOrd="0" presId="urn:microsoft.com/office/officeart/2005/8/layout/process4"/>
    <dgm:cxn modelId="{0A1DEDE6-A528-4C1E-AF9B-FE7C9F877173}" type="presParOf" srcId="{BBFD9614-1087-49AD-A79A-7C6DBA6C4ED3}" destId="{838B4762-91A1-4A3B-A4E0-5B06858EE927}" srcOrd="0" destOrd="0" presId="urn:microsoft.com/office/officeart/2005/8/layout/process4"/>
    <dgm:cxn modelId="{D7417F96-E838-4210-AE23-3854D5218B36}" type="presParOf" srcId="{407F053F-B587-445A-841A-9263C21128DF}" destId="{FBC7C21F-647C-48EA-A132-B44300C44830}" srcOrd="1" destOrd="0" presId="urn:microsoft.com/office/officeart/2005/8/layout/process4"/>
    <dgm:cxn modelId="{D9FE1BF1-D72A-4CAF-80FC-1A2B5AFD941C}" type="presParOf" srcId="{407F053F-B587-445A-841A-9263C21128DF}" destId="{9EAE4329-D3E3-48D6-833E-1901217EB1F4}" srcOrd="2" destOrd="0" presId="urn:microsoft.com/office/officeart/2005/8/layout/process4"/>
    <dgm:cxn modelId="{2739B09D-2DB8-4C6B-BB84-95FFF51C6430}" type="presParOf" srcId="{9EAE4329-D3E3-48D6-833E-1901217EB1F4}" destId="{56D0DF2A-5A25-4ADE-AF46-B9C4CD80050F}" srcOrd="0" destOrd="0" presId="urn:microsoft.com/office/officeart/2005/8/layout/process4"/>
    <dgm:cxn modelId="{B6E7C399-0C1F-4F5B-BF14-E873AD3648D3}" type="presParOf" srcId="{9EAE4329-D3E3-48D6-833E-1901217EB1F4}" destId="{81FA4B58-8448-45DF-840A-963C899C0D51}" srcOrd="1" destOrd="0" presId="urn:microsoft.com/office/officeart/2005/8/layout/process4"/>
    <dgm:cxn modelId="{82CF1F49-D994-43B5-966C-5E1C94424B8D}" type="presParOf" srcId="{9EAE4329-D3E3-48D6-833E-1901217EB1F4}" destId="{A2F27AD5-3BDE-42D1-BFAE-F916E0F2893E}" srcOrd="2" destOrd="0" presId="urn:microsoft.com/office/officeart/2005/8/layout/process4"/>
    <dgm:cxn modelId="{EC4E732C-6422-4E23-AF58-7DFA3B07C8AC}" type="presParOf" srcId="{A2F27AD5-3BDE-42D1-BFAE-F916E0F2893E}" destId="{D1EE3D6D-753B-4F8C-A824-3FE4CF67FE50}" srcOrd="0" destOrd="0" presId="urn:microsoft.com/office/officeart/2005/8/layout/process4"/>
    <dgm:cxn modelId="{C40C4A9F-85F9-4C69-A736-01EACA821B09}" type="presParOf" srcId="{A2F27AD5-3BDE-42D1-BFAE-F916E0F2893E}" destId="{F8EBECC4-19A4-4CAD-9DE9-0BE5EEBD535F}" srcOrd="1" destOrd="0" presId="urn:microsoft.com/office/officeart/2005/8/layout/process4"/>
    <dgm:cxn modelId="{44DCFCA5-7AE4-42D5-9BFA-980420AE1F62}" type="presParOf" srcId="{A2F27AD5-3BDE-42D1-BFAE-F916E0F2893E}" destId="{9FA6DEE2-6080-419F-A843-91A812222FC8}" srcOrd="2" destOrd="0" presId="urn:microsoft.com/office/officeart/2005/8/layout/process4"/>
    <dgm:cxn modelId="{CFBBD4D1-95C2-455A-809E-4CF008F42C3D}" type="presParOf" srcId="{407F053F-B587-445A-841A-9263C21128DF}" destId="{DACED4B7-5FCD-40CC-B2C8-4C13BDDD9D22}" srcOrd="3" destOrd="0" presId="urn:microsoft.com/office/officeart/2005/8/layout/process4"/>
    <dgm:cxn modelId="{68FBB0EE-96C8-47C5-8F3A-7E58733E7A84}" type="presParOf" srcId="{407F053F-B587-445A-841A-9263C21128DF}" destId="{B6AD1996-D56E-4E75-8D2F-4D3B891EE259}" srcOrd="4" destOrd="0" presId="urn:microsoft.com/office/officeart/2005/8/layout/process4"/>
    <dgm:cxn modelId="{86B4FD3D-0D7A-4008-A041-E65538D549B2}" type="presParOf" srcId="{B6AD1996-D56E-4E75-8D2F-4D3B891EE259}" destId="{025DB063-6644-4BFE-B465-D6538CBA3CAB}" srcOrd="0" destOrd="0" presId="urn:microsoft.com/office/officeart/2005/8/layout/process4"/>
    <dgm:cxn modelId="{21ED4CAC-9CFC-4F57-8F4C-B6143AC54797}" type="presParOf" srcId="{B6AD1996-D56E-4E75-8D2F-4D3B891EE259}" destId="{94697F54-3E50-48F1-9AA2-2D081823621C}" srcOrd="1" destOrd="0" presId="urn:microsoft.com/office/officeart/2005/8/layout/process4"/>
    <dgm:cxn modelId="{8488A3D9-E5F5-4F4F-A3C2-3106643AD3DA}" type="presParOf" srcId="{B6AD1996-D56E-4E75-8D2F-4D3B891EE259}" destId="{A025CAD7-D420-4C0E-B8DB-B88D62E2554A}" srcOrd="2" destOrd="0" presId="urn:microsoft.com/office/officeart/2005/8/layout/process4"/>
    <dgm:cxn modelId="{A34771E9-9ABA-47A5-832D-DB6E092B85CF}" type="presParOf" srcId="{A025CAD7-D420-4C0E-B8DB-B88D62E2554A}" destId="{4A73F30F-F9D0-46D6-9D84-02CC7897847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165EFEF-3C39-4208-8601-1CFBA8512C4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B67BD3D-A2EB-4F64-A4C3-48DE81629A13}">
      <dgm:prSet custT="1"/>
      <dgm:spPr/>
      <dgm:t>
        <a:bodyPr/>
        <a:lstStyle/>
        <a:p>
          <a:r>
            <a:rPr lang="pl-PL" sz="2400"/>
            <a:t>Etapy</a:t>
          </a:r>
        </a:p>
      </dgm:t>
    </dgm:pt>
    <dgm:pt modelId="{95A15AFA-7204-482B-8A8C-E66BB7F80558}" type="parTrans" cxnId="{C1BA4D74-E9B8-44C2-92B1-0FD85B0520E8}">
      <dgm:prSet/>
      <dgm:spPr/>
      <dgm:t>
        <a:bodyPr/>
        <a:lstStyle/>
        <a:p>
          <a:endParaRPr lang="pl-PL"/>
        </a:p>
      </dgm:t>
    </dgm:pt>
    <dgm:pt modelId="{A1CAE5DF-FA83-4DA2-8EE4-7E70C6CB64F2}" type="sibTrans" cxnId="{C1BA4D74-E9B8-44C2-92B1-0FD85B0520E8}">
      <dgm:prSet/>
      <dgm:spPr/>
      <dgm:t>
        <a:bodyPr/>
        <a:lstStyle/>
        <a:p>
          <a:endParaRPr lang="pl-PL"/>
        </a:p>
      </dgm:t>
    </dgm:pt>
    <dgm:pt modelId="{FCE7C0A9-A960-47BA-A649-01E10C5494A7}">
      <dgm:prSet phldrT="[Tekst]" custT="1"/>
      <dgm:spPr/>
      <dgm:t>
        <a:bodyPr/>
        <a:lstStyle/>
        <a:p>
          <a:r>
            <a:rPr lang="pl-PL" sz="2400"/>
            <a:t>Kto?</a:t>
          </a:r>
        </a:p>
      </dgm:t>
    </dgm:pt>
    <dgm:pt modelId="{9518D32D-8C70-4B25-BC3D-CFF1C0B7A7AB}" type="parTrans" cxnId="{DA7494DE-8ED4-4401-8CA9-2FA839E1D71B}">
      <dgm:prSet/>
      <dgm:spPr/>
      <dgm:t>
        <a:bodyPr/>
        <a:lstStyle/>
        <a:p>
          <a:endParaRPr lang="pl-PL"/>
        </a:p>
      </dgm:t>
    </dgm:pt>
    <dgm:pt modelId="{AD4B7051-80B3-4E9C-B4C5-9808FC690D67}" type="sibTrans" cxnId="{DA7494DE-8ED4-4401-8CA9-2FA839E1D71B}">
      <dgm:prSet/>
      <dgm:spPr/>
      <dgm:t>
        <a:bodyPr/>
        <a:lstStyle/>
        <a:p>
          <a:endParaRPr lang="pl-PL"/>
        </a:p>
      </dgm:t>
    </dgm:pt>
    <dgm:pt modelId="{68BECE3B-F034-4115-B61F-9BB713972CEA}">
      <dgm:prSet phldrT="[Tekst]" custT="1"/>
      <dgm:spPr/>
      <dgm:t>
        <a:bodyPr/>
        <a:lstStyle/>
        <a:p>
          <a:r>
            <a:rPr lang="pl-PL" sz="2000"/>
            <a:t>samorząd gminny</a:t>
          </a:r>
        </a:p>
      </dgm:t>
    </dgm:pt>
    <dgm:pt modelId="{DF1C83D5-4557-4419-9B85-C932B578B0BE}" type="parTrans" cxnId="{50AF23F7-506F-4AF4-83C5-58F1C18515CF}">
      <dgm:prSet/>
      <dgm:spPr/>
      <dgm:t>
        <a:bodyPr/>
        <a:lstStyle/>
        <a:p>
          <a:endParaRPr lang="pl-PL"/>
        </a:p>
      </dgm:t>
    </dgm:pt>
    <dgm:pt modelId="{B45ADB63-5F95-4E1D-8035-D88D0F1C3F67}" type="sibTrans" cxnId="{50AF23F7-506F-4AF4-83C5-58F1C18515CF}">
      <dgm:prSet/>
      <dgm:spPr/>
      <dgm:t>
        <a:bodyPr/>
        <a:lstStyle/>
        <a:p>
          <a:endParaRPr lang="pl-PL"/>
        </a:p>
      </dgm:t>
    </dgm:pt>
    <dgm:pt modelId="{0D54F7CF-6826-4CB5-8F6A-6D319DA4BC8D}">
      <dgm:prSet custT="1"/>
      <dgm:spPr/>
      <dgm:t>
        <a:bodyPr/>
        <a:lstStyle/>
        <a:p>
          <a:r>
            <a:rPr lang="pl-PL" sz="2000"/>
            <a:t>opracowanie raportu </a:t>
          </a:r>
          <a:br>
            <a:rPr lang="pl-PL" sz="2000"/>
          </a:br>
          <a:r>
            <a:rPr lang="pl-PL" sz="2000"/>
            <a:t> 2021 r.</a:t>
          </a:r>
        </a:p>
      </dgm:t>
    </dgm:pt>
    <dgm:pt modelId="{18535257-9DB1-4EEA-B991-EF4AD6BF18D9}" type="parTrans" cxnId="{57C0D608-DE51-4F70-8777-996E5FF1A8F0}">
      <dgm:prSet/>
      <dgm:spPr/>
      <dgm:t>
        <a:bodyPr/>
        <a:lstStyle/>
        <a:p>
          <a:endParaRPr lang="pl-PL"/>
        </a:p>
      </dgm:t>
    </dgm:pt>
    <dgm:pt modelId="{9CF5FA0A-22A9-478C-8A38-C0790948BABA}" type="sibTrans" cxnId="{57C0D608-DE51-4F70-8777-996E5FF1A8F0}">
      <dgm:prSet/>
      <dgm:spPr/>
      <dgm:t>
        <a:bodyPr/>
        <a:lstStyle/>
        <a:p>
          <a:endParaRPr lang="pl-PL"/>
        </a:p>
      </dgm:t>
    </dgm:pt>
    <dgm:pt modelId="{4FE8FDE8-8542-4B84-9EA2-5FBCB68930D4}">
      <dgm:prSet custT="1"/>
      <dgm:spPr/>
      <dgm:t>
        <a:bodyPr/>
        <a:lstStyle/>
        <a:p>
          <a:r>
            <a:rPr lang="pl-PL" sz="2000"/>
            <a:t>wdrażanie raportu </a:t>
          </a:r>
          <a:br>
            <a:rPr lang="pl-PL" sz="2000"/>
          </a:br>
          <a:r>
            <a:rPr lang="pl-PL" sz="2000"/>
            <a:t>2022–2023 r.</a:t>
          </a:r>
        </a:p>
      </dgm:t>
    </dgm:pt>
    <dgm:pt modelId="{DE773F86-F095-473D-8F52-687D2DB814FD}" type="parTrans" cxnId="{2F476A42-E9C9-4F71-A5FD-34BBE16752A1}">
      <dgm:prSet/>
      <dgm:spPr/>
      <dgm:t>
        <a:bodyPr/>
        <a:lstStyle/>
        <a:p>
          <a:endParaRPr lang="pl-PL"/>
        </a:p>
      </dgm:t>
    </dgm:pt>
    <dgm:pt modelId="{6E7594C8-E977-43DA-9F79-D0F1BFEF5A55}" type="sibTrans" cxnId="{2F476A42-E9C9-4F71-A5FD-34BBE16752A1}">
      <dgm:prSet/>
      <dgm:spPr/>
      <dgm:t>
        <a:bodyPr/>
        <a:lstStyle/>
        <a:p>
          <a:endParaRPr lang="pl-PL"/>
        </a:p>
      </dgm:t>
    </dgm:pt>
    <dgm:pt modelId="{425F6AAA-A805-40AF-9FA5-92560B686FBD}" type="pres">
      <dgm:prSet presAssocID="{1165EFEF-3C39-4208-8601-1CFBA8512C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4609351-A6FB-4FAB-A801-85727D32FE18}" type="pres">
      <dgm:prSet presAssocID="{FCE7C0A9-A960-47BA-A649-01E10C5494A7}" presName="horFlow" presStyleCnt="0"/>
      <dgm:spPr/>
      <dgm:t>
        <a:bodyPr/>
        <a:lstStyle/>
        <a:p>
          <a:endParaRPr lang="pl-PL"/>
        </a:p>
      </dgm:t>
    </dgm:pt>
    <dgm:pt modelId="{6079DAB2-DB5E-4A25-BB1A-553E0032603E}" type="pres">
      <dgm:prSet presAssocID="{FCE7C0A9-A960-47BA-A649-01E10C5494A7}" presName="bigChev" presStyleLbl="node1" presStyleIdx="0" presStyleCnt="2"/>
      <dgm:spPr/>
      <dgm:t>
        <a:bodyPr/>
        <a:lstStyle/>
        <a:p>
          <a:endParaRPr lang="pl-PL"/>
        </a:p>
      </dgm:t>
    </dgm:pt>
    <dgm:pt modelId="{6AF6AFE3-8493-4BB7-94D6-BAE4AA7B8DC7}" type="pres">
      <dgm:prSet presAssocID="{DF1C83D5-4557-4419-9B85-C932B578B0BE}" presName="parTrans" presStyleCnt="0"/>
      <dgm:spPr/>
      <dgm:t>
        <a:bodyPr/>
        <a:lstStyle/>
        <a:p>
          <a:endParaRPr lang="pl-PL"/>
        </a:p>
      </dgm:t>
    </dgm:pt>
    <dgm:pt modelId="{F7F037F4-39D2-4715-AAFA-6F57556B66EB}" type="pres">
      <dgm:prSet presAssocID="{68BECE3B-F034-4115-B61F-9BB713972CEA}" presName="node" presStyleLbl="alignAccFollowNode1" presStyleIdx="0" presStyleCnt="3" custScaleX="323954" custLinFactNeighborX="-16482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A13D0C-0682-442B-952A-429BB49B84AC}" type="pres">
      <dgm:prSet presAssocID="{FCE7C0A9-A960-47BA-A649-01E10C5494A7}" presName="vSp" presStyleCnt="0"/>
      <dgm:spPr/>
      <dgm:t>
        <a:bodyPr/>
        <a:lstStyle/>
        <a:p>
          <a:endParaRPr lang="pl-PL"/>
        </a:p>
      </dgm:t>
    </dgm:pt>
    <dgm:pt modelId="{76A65E0D-205E-4C06-9FDE-82EC575B7CC7}" type="pres">
      <dgm:prSet presAssocID="{1B67BD3D-A2EB-4F64-A4C3-48DE81629A13}" presName="horFlow" presStyleCnt="0"/>
      <dgm:spPr/>
      <dgm:t>
        <a:bodyPr/>
        <a:lstStyle/>
        <a:p>
          <a:endParaRPr lang="pl-PL"/>
        </a:p>
      </dgm:t>
    </dgm:pt>
    <dgm:pt modelId="{B562831A-F077-4249-86F2-48B666922968}" type="pres">
      <dgm:prSet presAssocID="{1B67BD3D-A2EB-4F64-A4C3-48DE81629A13}" presName="bigChev" presStyleLbl="node1" presStyleIdx="1" presStyleCnt="2"/>
      <dgm:spPr/>
      <dgm:t>
        <a:bodyPr/>
        <a:lstStyle/>
        <a:p>
          <a:endParaRPr lang="pl-PL"/>
        </a:p>
      </dgm:t>
    </dgm:pt>
    <dgm:pt modelId="{222C1494-596D-42FF-AFAF-9E03A5070BA4}" type="pres">
      <dgm:prSet presAssocID="{18535257-9DB1-4EEA-B991-EF4AD6BF18D9}" presName="parTrans" presStyleCnt="0"/>
      <dgm:spPr/>
      <dgm:t>
        <a:bodyPr/>
        <a:lstStyle/>
        <a:p>
          <a:endParaRPr lang="pl-PL"/>
        </a:p>
      </dgm:t>
    </dgm:pt>
    <dgm:pt modelId="{C454E3B1-BE54-4C3D-935E-B87A17E65080}" type="pres">
      <dgm:prSet presAssocID="{0D54F7CF-6826-4CB5-8F6A-6D319DA4BC8D}" presName="node" presStyleLbl="alignAccFollowNode1" presStyleIdx="1" presStyleCnt="3" custScaleX="1683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3CEAAC-C70B-49A7-8808-F7270307ACA3}" type="pres">
      <dgm:prSet presAssocID="{9CF5FA0A-22A9-478C-8A38-C0790948BABA}" presName="sibTrans" presStyleCnt="0"/>
      <dgm:spPr/>
      <dgm:t>
        <a:bodyPr/>
        <a:lstStyle/>
        <a:p>
          <a:endParaRPr lang="pl-PL"/>
        </a:p>
      </dgm:t>
    </dgm:pt>
    <dgm:pt modelId="{39045EE4-71A7-4EF8-B90F-57A2A2D01F29}" type="pres">
      <dgm:prSet presAssocID="{4FE8FDE8-8542-4B84-9EA2-5FBCB68930D4}" presName="node" presStyleLbl="alignAccFollowNode1" presStyleIdx="2" presStyleCnt="3" custScaleX="1683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FCF602-8894-4325-BC0B-C0C411AF52B0}" type="presOf" srcId="{FCE7C0A9-A960-47BA-A649-01E10C5494A7}" destId="{6079DAB2-DB5E-4A25-BB1A-553E0032603E}" srcOrd="0" destOrd="0" presId="urn:microsoft.com/office/officeart/2005/8/layout/lProcess3"/>
    <dgm:cxn modelId="{2F476A42-E9C9-4F71-A5FD-34BBE16752A1}" srcId="{1B67BD3D-A2EB-4F64-A4C3-48DE81629A13}" destId="{4FE8FDE8-8542-4B84-9EA2-5FBCB68930D4}" srcOrd="1" destOrd="0" parTransId="{DE773F86-F095-473D-8F52-687D2DB814FD}" sibTransId="{6E7594C8-E977-43DA-9F79-D0F1BFEF5A55}"/>
    <dgm:cxn modelId="{FA5BB876-0B6A-407E-89C7-A13BDE02CA1C}" type="presOf" srcId="{1B67BD3D-A2EB-4F64-A4C3-48DE81629A13}" destId="{B562831A-F077-4249-86F2-48B666922968}" srcOrd="0" destOrd="0" presId="urn:microsoft.com/office/officeart/2005/8/layout/lProcess3"/>
    <dgm:cxn modelId="{5B46CE75-A218-4601-9CAC-585CC921CAD9}" type="presOf" srcId="{68BECE3B-F034-4115-B61F-9BB713972CEA}" destId="{F7F037F4-39D2-4715-AAFA-6F57556B66EB}" srcOrd="0" destOrd="0" presId="urn:microsoft.com/office/officeart/2005/8/layout/lProcess3"/>
    <dgm:cxn modelId="{57C0D608-DE51-4F70-8777-996E5FF1A8F0}" srcId="{1B67BD3D-A2EB-4F64-A4C3-48DE81629A13}" destId="{0D54F7CF-6826-4CB5-8F6A-6D319DA4BC8D}" srcOrd="0" destOrd="0" parTransId="{18535257-9DB1-4EEA-B991-EF4AD6BF18D9}" sibTransId="{9CF5FA0A-22A9-478C-8A38-C0790948BABA}"/>
    <dgm:cxn modelId="{C1BA4D74-E9B8-44C2-92B1-0FD85B0520E8}" srcId="{1165EFEF-3C39-4208-8601-1CFBA8512C4E}" destId="{1B67BD3D-A2EB-4F64-A4C3-48DE81629A13}" srcOrd="1" destOrd="0" parTransId="{95A15AFA-7204-482B-8A8C-E66BB7F80558}" sibTransId="{A1CAE5DF-FA83-4DA2-8EE4-7E70C6CB64F2}"/>
    <dgm:cxn modelId="{50AF23F7-506F-4AF4-83C5-58F1C18515CF}" srcId="{FCE7C0A9-A960-47BA-A649-01E10C5494A7}" destId="{68BECE3B-F034-4115-B61F-9BB713972CEA}" srcOrd="0" destOrd="0" parTransId="{DF1C83D5-4557-4419-9B85-C932B578B0BE}" sibTransId="{B45ADB63-5F95-4E1D-8035-D88D0F1C3F67}"/>
    <dgm:cxn modelId="{63CC8ADD-44E7-4E6C-A0D3-38E7D80F8EED}" type="presOf" srcId="{1165EFEF-3C39-4208-8601-1CFBA8512C4E}" destId="{425F6AAA-A805-40AF-9FA5-92560B686FBD}" srcOrd="0" destOrd="0" presId="urn:microsoft.com/office/officeart/2005/8/layout/lProcess3"/>
    <dgm:cxn modelId="{DA7494DE-8ED4-4401-8CA9-2FA839E1D71B}" srcId="{1165EFEF-3C39-4208-8601-1CFBA8512C4E}" destId="{FCE7C0A9-A960-47BA-A649-01E10C5494A7}" srcOrd="0" destOrd="0" parTransId="{9518D32D-8C70-4B25-BC3D-CFF1C0B7A7AB}" sibTransId="{AD4B7051-80B3-4E9C-B4C5-9808FC690D67}"/>
    <dgm:cxn modelId="{795368A0-D642-4ED4-9219-16110469F921}" type="presOf" srcId="{0D54F7CF-6826-4CB5-8F6A-6D319DA4BC8D}" destId="{C454E3B1-BE54-4C3D-935E-B87A17E65080}" srcOrd="0" destOrd="0" presId="urn:microsoft.com/office/officeart/2005/8/layout/lProcess3"/>
    <dgm:cxn modelId="{7660C0CF-7B07-453B-867C-11C604C8E966}" type="presOf" srcId="{4FE8FDE8-8542-4B84-9EA2-5FBCB68930D4}" destId="{39045EE4-71A7-4EF8-B90F-57A2A2D01F29}" srcOrd="0" destOrd="0" presId="urn:microsoft.com/office/officeart/2005/8/layout/lProcess3"/>
    <dgm:cxn modelId="{72929DBC-9D73-4C48-A92B-EE4B3E1B79D1}" type="presParOf" srcId="{425F6AAA-A805-40AF-9FA5-92560B686FBD}" destId="{B4609351-A6FB-4FAB-A801-85727D32FE18}" srcOrd="0" destOrd="0" presId="urn:microsoft.com/office/officeart/2005/8/layout/lProcess3"/>
    <dgm:cxn modelId="{7F8CAFB8-56BB-4D59-898E-0C7DA937AE5D}" type="presParOf" srcId="{B4609351-A6FB-4FAB-A801-85727D32FE18}" destId="{6079DAB2-DB5E-4A25-BB1A-553E0032603E}" srcOrd="0" destOrd="0" presId="urn:microsoft.com/office/officeart/2005/8/layout/lProcess3"/>
    <dgm:cxn modelId="{060C55C3-0CB8-4377-A69E-FAAF398BD82E}" type="presParOf" srcId="{B4609351-A6FB-4FAB-A801-85727D32FE18}" destId="{6AF6AFE3-8493-4BB7-94D6-BAE4AA7B8DC7}" srcOrd="1" destOrd="0" presId="urn:microsoft.com/office/officeart/2005/8/layout/lProcess3"/>
    <dgm:cxn modelId="{EB4C013E-3186-4DBC-AA76-1CC1E31E4DE8}" type="presParOf" srcId="{B4609351-A6FB-4FAB-A801-85727D32FE18}" destId="{F7F037F4-39D2-4715-AAFA-6F57556B66EB}" srcOrd="2" destOrd="0" presId="urn:microsoft.com/office/officeart/2005/8/layout/lProcess3"/>
    <dgm:cxn modelId="{3DE0ABA9-99D3-448C-A869-B54CEE01D622}" type="presParOf" srcId="{425F6AAA-A805-40AF-9FA5-92560B686FBD}" destId="{31A13D0C-0682-442B-952A-429BB49B84AC}" srcOrd="1" destOrd="0" presId="urn:microsoft.com/office/officeart/2005/8/layout/lProcess3"/>
    <dgm:cxn modelId="{E1F3D3DF-B06A-47FA-AACB-08C75BBAB945}" type="presParOf" srcId="{425F6AAA-A805-40AF-9FA5-92560B686FBD}" destId="{76A65E0D-205E-4C06-9FDE-82EC575B7CC7}" srcOrd="2" destOrd="0" presId="urn:microsoft.com/office/officeart/2005/8/layout/lProcess3"/>
    <dgm:cxn modelId="{815518C9-64B6-4AD6-B1F9-4F8371C49CC7}" type="presParOf" srcId="{76A65E0D-205E-4C06-9FDE-82EC575B7CC7}" destId="{B562831A-F077-4249-86F2-48B666922968}" srcOrd="0" destOrd="0" presId="urn:microsoft.com/office/officeart/2005/8/layout/lProcess3"/>
    <dgm:cxn modelId="{C346D406-7816-435B-B4FF-FF58F2969BDC}" type="presParOf" srcId="{76A65E0D-205E-4C06-9FDE-82EC575B7CC7}" destId="{222C1494-596D-42FF-AFAF-9E03A5070BA4}" srcOrd="1" destOrd="0" presId="urn:microsoft.com/office/officeart/2005/8/layout/lProcess3"/>
    <dgm:cxn modelId="{3C214174-747F-4292-9E11-ACB723072F9E}" type="presParOf" srcId="{76A65E0D-205E-4C06-9FDE-82EC575B7CC7}" destId="{C454E3B1-BE54-4C3D-935E-B87A17E65080}" srcOrd="2" destOrd="0" presId="urn:microsoft.com/office/officeart/2005/8/layout/lProcess3"/>
    <dgm:cxn modelId="{7E0192D7-FD83-4D11-9032-BC91F2B8A44A}" type="presParOf" srcId="{76A65E0D-205E-4C06-9FDE-82EC575B7CC7}" destId="{103CEAAC-C70B-49A7-8808-F7270307ACA3}" srcOrd="3" destOrd="0" presId="urn:microsoft.com/office/officeart/2005/8/layout/lProcess3"/>
    <dgm:cxn modelId="{CCE50F24-00EF-4552-9265-3CC9D8C3781A}" type="presParOf" srcId="{76A65E0D-205E-4C06-9FDE-82EC575B7CC7}" destId="{39045EE4-71A7-4EF8-B90F-57A2A2D01F2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F6432E-FC06-4656-B4BA-82482F57E7F2}" type="doc">
      <dgm:prSet loTypeId="urn:microsoft.com/office/officeart/2005/8/layout/l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9C236890-99FE-4B35-BAA9-296ECB0D2AE1}">
      <dgm:prSet phldrT="[Tekst]" custT="1"/>
      <dgm:spPr/>
      <dgm:t>
        <a:bodyPr/>
        <a:lstStyle/>
        <a:p>
          <a:r>
            <a:rPr lang="pl-PL" sz="2000"/>
            <a:t>Kto?</a:t>
          </a:r>
        </a:p>
      </dgm:t>
    </dgm:pt>
    <dgm:pt modelId="{94DE50E6-FBCA-49CD-8FE4-7F00CA366AE8}" type="parTrans" cxnId="{EF74ADA1-EE19-4D5E-8E6F-9EC8900A15D1}">
      <dgm:prSet/>
      <dgm:spPr/>
      <dgm:t>
        <a:bodyPr/>
        <a:lstStyle/>
        <a:p>
          <a:endParaRPr lang="pl-PL" sz="1400"/>
        </a:p>
      </dgm:t>
    </dgm:pt>
    <dgm:pt modelId="{E5AE3D37-8B23-42FC-9513-7A50FFB5DAE2}" type="sibTrans" cxnId="{EF74ADA1-EE19-4D5E-8E6F-9EC8900A15D1}">
      <dgm:prSet/>
      <dgm:spPr/>
      <dgm:t>
        <a:bodyPr/>
        <a:lstStyle/>
        <a:p>
          <a:endParaRPr lang="pl-PL" sz="1400"/>
        </a:p>
      </dgm:t>
    </dgm:pt>
    <dgm:pt modelId="{A9FEB41D-8E42-45E0-8918-F1F5B8391862}">
      <dgm:prSet phldrT="[Tekst]" custT="1"/>
      <dgm:spPr/>
      <dgm:t>
        <a:bodyPr/>
        <a:lstStyle/>
        <a:p>
          <a:r>
            <a:rPr lang="pl-PL" sz="2400"/>
            <a:t>samorząd gminny</a:t>
          </a:r>
        </a:p>
      </dgm:t>
    </dgm:pt>
    <dgm:pt modelId="{8539643D-07BF-4107-A9F8-CBF7AE0AC1B3}" type="parTrans" cxnId="{B63FAFF6-FCE2-40DA-A39C-060AF03BD650}">
      <dgm:prSet/>
      <dgm:spPr/>
      <dgm:t>
        <a:bodyPr/>
        <a:lstStyle/>
        <a:p>
          <a:endParaRPr lang="pl-PL" sz="1400"/>
        </a:p>
      </dgm:t>
    </dgm:pt>
    <dgm:pt modelId="{ED761B0B-7076-4B7E-970F-C49D9FF547A4}" type="sibTrans" cxnId="{B63FAFF6-FCE2-40DA-A39C-060AF03BD650}">
      <dgm:prSet/>
      <dgm:spPr/>
      <dgm:t>
        <a:bodyPr/>
        <a:lstStyle/>
        <a:p>
          <a:endParaRPr lang="pl-PL" sz="1400"/>
        </a:p>
      </dgm:t>
    </dgm:pt>
    <dgm:pt modelId="{1C495453-981A-4F96-B88A-61D22B7F4C25}">
      <dgm:prSet phldrT="[Tekst]" custT="1"/>
      <dgm:spPr/>
      <dgm:t>
        <a:bodyPr/>
        <a:lstStyle/>
        <a:p>
          <a:r>
            <a:rPr lang="pl-PL" sz="2000"/>
            <a:t>Sposób?</a:t>
          </a:r>
        </a:p>
      </dgm:t>
    </dgm:pt>
    <dgm:pt modelId="{AA354D63-B15E-4E9A-A1A4-9CD881F45BEB}" type="parTrans" cxnId="{B22A91B3-50F0-4242-9811-529B9165E2D4}">
      <dgm:prSet/>
      <dgm:spPr/>
      <dgm:t>
        <a:bodyPr/>
        <a:lstStyle/>
        <a:p>
          <a:endParaRPr lang="pl-PL" sz="1400"/>
        </a:p>
      </dgm:t>
    </dgm:pt>
    <dgm:pt modelId="{DE9ECB75-BA41-4D10-BB47-06A09D8AEDFD}" type="sibTrans" cxnId="{B22A91B3-50F0-4242-9811-529B9165E2D4}">
      <dgm:prSet/>
      <dgm:spPr/>
      <dgm:t>
        <a:bodyPr/>
        <a:lstStyle/>
        <a:p>
          <a:endParaRPr lang="pl-PL" sz="1400"/>
        </a:p>
      </dgm:t>
    </dgm:pt>
    <dgm:pt modelId="{C6635899-CA67-487E-A92D-47CF9FD14D61}">
      <dgm:prSet phldrT="[Tekst]" custT="1"/>
      <dgm:spPr/>
      <dgm:t>
        <a:bodyPr/>
        <a:lstStyle/>
        <a:p>
          <a:pPr rtl="0"/>
          <a:r>
            <a:rPr lang="x-none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x-none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x-none" sz="2400" dirty="0" smtClean="0">
              <a:effectLst/>
            </a:rPr>
            <a:t>2022-12-31</a:t>
          </a:r>
          <a:r>
            <a:rPr lang="x-none" sz="2400" dirty="0">
              <a:effectLst/>
              <a:latin typeface="Arial" panose="020B0604020202020204"/>
            </a:rPr>
            <a:t> </a:t>
          </a:r>
          <a:endParaRPr lang="pl-PL" sz="2400" dirty="0">
            <a:latin typeface="Arial"/>
            <a:cs typeface="Times New Roman"/>
          </a:endParaRPr>
        </a:p>
      </dgm:t>
    </dgm:pt>
    <dgm:pt modelId="{2177E4F1-4B99-442A-8B82-1FAB0968AF3D}" type="parTrans" cxnId="{A6891F5E-01D9-4717-9856-017CFD30F637}">
      <dgm:prSet/>
      <dgm:spPr/>
      <dgm:t>
        <a:bodyPr/>
        <a:lstStyle/>
        <a:p>
          <a:endParaRPr lang="pl-PL" sz="1400"/>
        </a:p>
      </dgm:t>
    </dgm:pt>
    <dgm:pt modelId="{82690B2A-3A7A-439D-A39A-B2EFCEF9C12A}" type="sibTrans" cxnId="{A6891F5E-01D9-4717-9856-017CFD30F637}">
      <dgm:prSet/>
      <dgm:spPr/>
      <dgm:t>
        <a:bodyPr/>
        <a:lstStyle/>
        <a:p>
          <a:endParaRPr lang="pl-PL" sz="1400"/>
        </a:p>
      </dgm:t>
    </dgm:pt>
    <dgm:pt modelId="{8545ECE6-B467-4B0D-BF6D-38951A78527B}">
      <dgm:prSet phldrT="[Tekst]" custT="1"/>
      <dgm:spPr/>
      <dgm:t>
        <a:bodyPr/>
        <a:lstStyle/>
        <a:p>
          <a:r>
            <a:rPr lang="pl-PL" sz="2000"/>
            <a:t>Daty rozpoczęcia i zakończenia</a:t>
          </a:r>
        </a:p>
      </dgm:t>
    </dgm:pt>
    <dgm:pt modelId="{5C2C37EF-FF0A-4840-8716-6333645EA401}" type="parTrans" cxnId="{2AEF357E-D9A6-4029-AA28-86D47DA9A0E6}">
      <dgm:prSet/>
      <dgm:spPr/>
      <dgm:t>
        <a:bodyPr/>
        <a:lstStyle/>
        <a:p>
          <a:endParaRPr lang="pl-PL" sz="1400"/>
        </a:p>
      </dgm:t>
    </dgm:pt>
    <dgm:pt modelId="{8B3B1E8C-3659-403A-968D-9536AD367962}" type="sibTrans" cxnId="{2AEF357E-D9A6-4029-AA28-86D47DA9A0E6}">
      <dgm:prSet/>
      <dgm:spPr/>
      <dgm:t>
        <a:bodyPr/>
        <a:lstStyle/>
        <a:p>
          <a:endParaRPr lang="pl-PL" sz="1400"/>
        </a:p>
      </dgm:t>
    </dgm:pt>
    <dgm:pt modelId="{F675B844-F97B-4A5B-99C7-3F9C05A17F04}">
      <dgm:prSet phldr="0" custT="1"/>
      <dgm:spPr/>
      <dgm:t>
        <a:bodyPr/>
        <a:lstStyle/>
        <a:p>
          <a:pPr rtl="0"/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II</a:t>
          </a:r>
          <a:r>
            <a:rPr lang="pl-PL" sz="2400" dirty="0">
              <a:effectLst/>
              <a:latin typeface="Arial"/>
              <a:ea typeface="Calibri" panose="020F0502020204030204" pitchFamily="34" charset="0"/>
              <a:cs typeface="Times New Roman"/>
            </a:rPr>
            <a:t> </a:t>
          </a:r>
          <a: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dirty="0" smtClean="0">
              <a:effectLst/>
            </a:rPr>
            <a:t>2023-12-31 </a:t>
          </a:r>
          <a:endParaRPr lang="pl-PL" sz="2400" dirty="0">
            <a:effectLst/>
          </a:endParaRPr>
        </a:p>
      </dgm:t>
    </dgm:pt>
    <dgm:pt modelId="{825EF206-7C8A-4368-9A8D-75DF39879FEC}" type="parTrans" cxnId="{2B398005-7B0C-46D0-8981-AB7F4A5A4735}">
      <dgm:prSet/>
      <dgm:spPr/>
      <dgm:t>
        <a:bodyPr/>
        <a:lstStyle/>
        <a:p>
          <a:endParaRPr lang="pl-PL" sz="1400"/>
        </a:p>
      </dgm:t>
    </dgm:pt>
    <dgm:pt modelId="{247BCFB1-6015-4E61-8279-7B0E424F7096}" type="sibTrans" cxnId="{2B398005-7B0C-46D0-8981-AB7F4A5A4735}">
      <dgm:prSet/>
      <dgm:spPr/>
      <dgm:t>
        <a:bodyPr/>
        <a:lstStyle/>
        <a:p>
          <a:endParaRPr lang="pl-PL" sz="1400"/>
        </a:p>
      </dgm:t>
    </dgm:pt>
    <dgm:pt modelId="{43224259-E80B-49BB-9657-39D8BE1D97E5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plan</a:t>
          </a:r>
          <a:endParaRPr lang="pl-PL" sz="2400" dirty="0">
            <a:latin typeface="Arial" panose="020B0604020202020204"/>
          </a:endParaRPr>
        </a:p>
      </dgm:t>
    </dgm:pt>
    <dgm:pt modelId="{EB01A392-E2B3-4C38-8346-714852348C4C}" type="parTrans" cxnId="{AB89E86A-0DB4-4F00-B401-79A68D1DC516}">
      <dgm:prSet/>
      <dgm:spPr/>
      <dgm:t>
        <a:bodyPr/>
        <a:lstStyle/>
        <a:p>
          <a:endParaRPr lang="pl-PL"/>
        </a:p>
      </dgm:t>
    </dgm:pt>
    <dgm:pt modelId="{424A34FC-DBCF-45C6-AE33-9245423FDCBB}" type="sibTrans" cxnId="{AB89E86A-0DB4-4F00-B401-79A68D1DC516}">
      <dgm:prSet/>
      <dgm:spPr/>
      <dgm:t>
        <a:bodyPr/>
        <a:lstStyle/>
        <a:p>
          <a:endParaRPr lang="pl-PL"/>
        </a:p>
      </dgm:t>
    </dgm:pt>
    <dgm:pt modelId="{2144438A-E3F6-4FD8-9466-C805072F8651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pilotażowa</a:t>
          </a:r>
          <a:endParaRPr lang="pl-PL" sz="2400" dirty="0"/>
        </a:p>
      </dgm:t>
    </dgm:pt>
    <dgm:pt modelId="{6648B680-1A34-40C8-917C-F7B6B9DC3164}" type="parTrans" cxnId="{7B74B961-D84B-47AB-812D-2FA77897A79F}">
      <dgm:prSet/>
      <dgm:spPr/>
      <dgm:t>
        <a:bodyPr/>
        <a:lstStyle/>
        <a:p>
          <a:endParaRPr lang="pl-PL"/>
        </a:p>
      </dgm:t>
    </dgm:pt>
    <dgm:pt modelId="{D432E4DE-B2DF-440E-91C8-497E937EB2C6}" type="sibTrans" cxnId="{7B74B961-D84B-47AB-812D-2FA77897A79F}">
      <dgm:prSet/>
      <dgm:spPr/>
      <dgm:t>
        <a:bodyPr/>
        <a:lstStyle/>
        <a:p>
          <a:endParaRPr lang="pl-PL"/>
        </a:p>
      </dgm:t>
    </dgm:pt>
    <dgm:pt modelId="{9A82EA19-545E-4112-982E-6053A5D59D1A}">
      <dgm:prSet phldr="0" custT="1"/>
      <dgm:spPr/>
      <dgm:t>
        <a:bodyPr/>
        <a:lstStyle/>
        <a:p>
          <a:pPr rtl="0"/>
          <a:r>
            <a:rPr lang="pl-PL" sz="2400" dirty="0">
              <a:latin typeface="Arial" panose="020B0604020202020204"/>
            </a:rPr>
            <a:t>Etap </a:t>
          </a:r>
          <a:r>
            <a:rPr lang="pl-PL" sz="2400" dirty="0" smtClean="0">
              <a:latin typeface="Arial" panose="020B0604020202020204"/>
            </a:rPr>
            <a:t>III </a:t>
          </a:r>
          <a:br>
            <a:rPr lang="pl-PL" sz="2400" dirty="0" smtClean="0">
              <a:latin typeface="Arial" panose="020B0604020202020204"/>
            </a:rPr>
          </a:br>
          <a:r>
            <a:rPr lang="pl-PL" sz="2400" dirty="0" smtClean="0">
              <a:latin typeface="Arial" panose="020B0604020202020204"/>
            </a:rPr>
            <a:t>strefa </a:t>
          </a:r>
          <a:r>
            <a:rPr lang="pl-PL" sz="2400" dirty="0">
              <a:latin typeface="Arial" panose="020B0604020202020204"/>
            </a:rPr>
            <a:t>docelowa</a:t>
          </a:r>
        </a:p>
      </dgm:t>
    </dgm:pt>
    <dgm:pt modelId="{A7EE4EE2-D6FC-4ACF-9AB6-607911AAC397}" type="parTrans" cxnId="{BAE882EB-0A82-40A6-BB5D-7C5DB98AB8C4}">
      <dgm:prSet/>
      <dgm:spPr/>
      <dgm:t>
        <a:bodyPr/>
        <a:lstStyle/>
        <a:p>
          <a:endParaRPr lang="pl-PL"/>
        </a:p>
      </dgm:t>
    </dgm:pt>
    <dgm:pt modelId="{C1B1EFE2-9C44-44C5-8499-201CF85C9178}" type="sibTrans" cxnId="{BAE882EB-0A82-40A6-BB5D-7C5DB98AB8C4}">
      <dgm:prSet/>
      <dgm:spPr/>
      <dgm:t>
        <a:bodyPr/>
        <a:lstStyle/>
        <a:p>
          <a:endParaRPr lang="pl-PL"/>
        </a:p>
      </dgm:t>
    </dgm:pt>
    <dgm:pt modelId="{3B81E018-A73C-4351-872B-101BFEED1292}">
      <dgm:prSet phldr="0" custT="1"/>
      <dgm:spPr/>
      <dgm:t>
        <a:bodyPr/>
        <a:lstStyle/>
        <a:p>
          <a:pPr rtl="0"/>
          <a:r>
            <a:rPr lang="pl-PL" sz="2400" dirty="0">
              <a:effectLst/>
            </a:rPr>
            <a:t>Etap </a:t>
          </a:r>
          <a:r>
            <a:rPr lang="pl-PL" sz="2400" dirty="0" smtClean="0">
              <a:effectLst/>
              <a:latin typeface="Arial" panose="020B0604020202020204"/>
            </a:rPr>
            <a:t>III</a:t>
          </a:r>
          <a:r>
            <a:rPr lang="pl-PL" sz="2400" dirty="0">
              <a:effectLst/>
            </a:rPr>
            <a:t> </a:t>
          </a:r>
          <a:r>
            <a:rPr lang="pl-PL" sz="2400" dirty="0" smtClean="0">
              <a:effectLst/>
            </a:rPr>
            <a:t/>
          </a:r>
          <a:br>
            <a:rPr lang="pl-PL" sz="2400" dirty="0" smtClean="0">
              <a:effectLst/>
            </a:rPr>
          </a:br>
          <a:r>
            <a:rPr lang="pl-PL" sz="2400" dirty="0" smtClean="0">
              <a:effectLst/>
              <a:latin typeface="Arial" panose="020B0604020202020204"/>
            </a:rPr>
            <a:t>2026-12-31</a:t>
          </a:r>
          <a:r>
            <a:rPr lang="pl-PL" sz="2400" dirty="0">
              <a:effectLst/>
            </a:rPr>
            <a:t> </a:t>
          </a:r>
          <a:endParaRPr lang="pl-PL" sz="2400" dirty="0">
            <a:effectLst/>
            <a:latin typeface="Arial" panose="020B0604020202020204"/>
          </a:endParaRPr>
        </a:p>
      </dgm:t>
    </dgm:pt>
    <dgm:pt modelId="{E0BF4D69-CADA-4DFC-833A-BF3DF0D7F2A4}" type="parTrans" cxnId="{5022D2B1-9776-47EE-A01B-AA820B1DD871}">
      <dgm:prSet/>
      <dgm:spPr/>
      <dgm:t>
        <a:bodyPr/>
        <a:lstStyle/>
        <a:p>
          <a:endParaRPr lang="pl-PL"/>
        </a:p>
      </dgm:t>
    </dgm:pt>
    <dgm:pt modelId="{80DDC408-376E-4C43-BDD0-ED0BB85A93F2}" type="sibTrans" cxnId="{5022D2B1-9776-47EE-A01B-AA820B1DD871}">
      <dgm:prSet/>
      <dgm:spPr/>
      <dgm:t>
        <a:bodyPr/>
        <a:lstStyle/>
        <a:p>
          <a:endParaRPr lang="pl-PL"/>
        </a:p>
      </dgm:t>
    </dgm:pt>
    <dgm:pt modelId="{D5F1818A-5EE9-4B44-8CB9-3FAD75F1D8BA}" type="pres">
      <dgm:prSet presAssocID="{8CF6432E-FC06-4656-B4BA-82482F57E7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7A2BA3B-ED4C-4EC8-83CC-91096C95E8CF}" type="pres">
      <dgm:prSet presAssocID="{9C236890-99FE-4B35-BAA9-296ECB0D2AE1}" presName="horFlow" presStyleCnt="0"/>
      <dgm:spPr/>
      <dgm:t>
        <a:bodyPr/>
        <a:lstStyle/>
        <a:p>
          <a:endParaRPr lang="pl-PL"/>
        </a:p>
      </dgm:t>
    </dgm:pt>
    <dgm:pt modelId="{EFFB16F8-7DA6-445E-ADCB-A8EFE66C6A87}" type="pres">
      <dgm:prSet presAssocID="{9C236890-99FE-4B35-BAA9-296ECB0D2AE1}" presName="bigChev" presStyleLbl="node1" presStyleIdx="0" presStyleCnt="3"/>
      <dgm:spPr/>
      <dgm:t>
        <a:bodyPr/>
        <a:lstStyle/>
        <a:p>
          <a:endParaRPr lang="pl-PL"/>
        </a:p>
      </dgm:t>
    </dgm:pt>
    <dgm:pt modelId="{7A1BA97D-AFD9-48DE-8A63-4FB0EF178A5E}" type="pres">
      <dgm:prSet presAssocID="{8539643D-07BF-4107-A9F8-CBF7AE0AC1B3}" presName="parTrans" presStyleCnt="0"/>
      <dgm:spPr/>
      <dgm:t>
        <a:bodyPr/>
        <a:lstStyle/>
        <a:p>
          <a:endParaRPr lang="pl-PL"/>
        </a:p>
      </dgm:t>
    </dgm:pt>
    <dgm:pt modelId="{78ECD512-C542-4D07-A8CE-A51A88A1D88E}" type="pres">
      <dgm:prSet presAssocID="{A9FEB41D-8E42-45E0-8918-F1F5B8391862}" presName="node" presStyleLbl="alignAccFollowNode1" presStyleIdx="0" presStyleCnt="7" custScaleX="456093" custLinFactNeighborX="-33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F5734-B335-4C2F-97C2-5675BB929030}" type="pres">
      <dgm:prSet presAssocID="{9C236890-99FE-4B35-BAA9-296ECB0D2AE1}" presName="vSp" presStyleCnt="0"/>
      <dgm:spPr/>
      <dgm:t>
        <a:bodyPr/>
        <a:lstStyle/>
        <a:p>
          <a:endParaRPr lang="pl-PL"/>
        </a:p>
      </dgm:t>
    </dgm:pt>
    <dgm:pt modelId="{1D03A6D3-9B0D-410B-A036-5C68478F17E6}" type="pres">
      <dgm:prSet presAssocID="{1C495453-981A-4F96-B88A-61D22B7F4C25}" presName="horFlow" presStyleCnt="0"/>
      <dgm:spPr/>
      <dgm:t>
        <a:bodyPr/>
        <a:lstStyle/>
        <a:p>
          <a:endParaRPr lang="pl-PL"/>
        </a:p>
      </dgm:t>
    </dgm:pt>
    <dgm:pt modelId="{81F97C6B-FA0E-42B0-9697-4FB9D689ECA6}" type="pres">
      <dgm:prSet presAssocID="{1C495453-981A-4F96-B88A-61D22B7F4C25}" presName="bigChev" presStyleLbl="node1" presStyleIdx="1" presStyleCnt="3"/>
      <dgm:spPr/>
      <dgm:t>
        <a:bodyPr/>
        <a:lstStyle/>
        <a:p>
          <a:endParaRPr lang="pl-PL"/>
        </a:p>
      </dgm:t>
    </dgm:pt>
    <dgm:pt modelId="{49A4E0F5-C4D4-4E49-AEA9-7B97B06ACAF6}" type="pres">
      <dgm:prSet presAssocID="{EB01A392-E2B3-4C38-8346-714852348C4C}" presName="parTrans" presStyleCnt="0"/>
      <dgm:spPr/>
      <dgm:t>
        <a:bodyPr/>
        <a:lstStyle/>
        <a:p>
          <a:endParaRPr lang="pl-PL"/>
        </a:p>
      </dgm:t>
    </dgm:pt>
    <dgm:pt modelId="{A05D6698-3F22-497B-8287-CD127A277F7E}" type="pres">
      <dgm:prSet presAssocID="{43224259-E80B-49BB-9657-39D8BE1D97E5}" presName="node" presStyleLbl="alignAccFollowNode1" presStyleIdx="1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6F3595-B665-4363-80AC-D45915713A20}" type="pres">
      <dgm:prSet presAssocID="{424A34FC-DBCF-45C6-AE33-9245423FDCBB}" presName="sibTrans" presStyleCnt="0"/>
      <dgm:spPr/>
      <dgm:t>
        <a:bodyPr/>
        <a:lstStyle/>
        <a:p>
          <a:endParaRPr lang="pl-PL"/>
        </a:p>
      </dgm:t>
    </dgm:pt>
    <dgm:pt modelId="{F6BEF850-BA30-4343-BBF2-B79A32366A0D}" type="pres">
      <dgm:prSet presAssocID="{2144438A-E3F6-4FD8-9466-C805072F8651}" presName="node" presStyleLbl="alignAccFollowNode1" presStyleIdx="2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57232C-BB56-455A-89D8-5ACCAAEF2264}" type="pres">
      <dgm:prSet presAssocID="{D432E4DE-B2DF-440E-91C8-497E937EB2C6}" presName="sibTrans" presStyleCnt="0"/>
      <dgm:spPr/>
      <dgm:t>
        <a:bodyPr/>
        <a:lstStyle/>
        <a:p>
          <a:endParaRPr lang="pl-PL"/>
        </a:p>
      </dgm:t>
    </dgm:pt>
    <dgm:pt modelId="{86803830-848A-4E5D-B386-354DC92EA813}" type="pres">
      <dgm:prSet presAssocID="{9A82EA19-545E-4112-982E-6053A5D59D1A}" presName="node" presStyleLbl="alignAccFollowNode1" presStyleIdx="3" presStyleCnt="7" custScaleX="1599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FE67E-7202-422F-B23C-922CED35F35C}" type="pres">
      <dgm:prSet presAssocID="{1C495453-981A-4F96-B88A-61D22B7F4C25}" presName="vSp" presStyleCnt="0"/>
      <dgm:spPr/>
      <dgm:t>
        <a:bodyPr/>
        <a:lstStyle/>
        <a:p>
          <a:endParaRPr lang="pl-PL"/>
        </a:p>
      </dgm:t>
    </dgm:pt>
    <dgm:pt modelId="{8EDA85C0-87E3-4203-A839-861575C720C7}" type="pres">
      <dgm:prSet presAssocID="{8545ECE6-B467-4B0D-BF6D-38951A78527B}" presName="horFlow" presStyleCnt="0"/>
      <dgm:spPr/>
      <dgm:t>
        <a:bodyPr/>
        <a:lstStyle/>
        <a:p>
          <a:endParaRPr lang="pl-PL"/>
        </a:p>
      </dgm:t>
    </dgm:pt>
    <dgm:pt modelId="{1506AB04-3700-4EF9-98B8-66AA335E194F}" type="pres">
      <dgm:prSet presAssocID="{8545ECE6-B467-4B0D-BF6D-38951A78527B}" presName="bigChev" presStyleLbl="node1" presStyleIdx="2" presStyleCnt="3"/>
      <dgm:spPr/>
      <dgm:t>
        <a:bodyPr/>
        <a:lstStyle/>
        <a:p>
          <a:endParaRPr lang="pl-PL"/>
        </a:p>
      </dgm:t>
    </dgm:pt>
    <dgm:pt modelId="{F85A5D8F-06AB-467A-8BB4-954CD880443C}" type="pres">
      <dgm:prSet presAssocID="{2177E4F1-4B99-442A-8B82-1FAB0968AF3D}" presName="parTrans" presStyleCnt="0"/>
      <dgm:spPr/>
      <dgm:t>
        <a:bodyPr/>
        <a:lstStyle/>
        <a:p>
          <a:endParaRPr lang="pl-PL"/>
        </a:p>
      </dgm:t>
    </dgm:pt>
    <dgm:pt modelId="{F2692F5A-5861-44BC-B565-CE4E229D4EFB}" type="pres">
      <dgm:prSet presAssocID="{C6635899-CA67-487E-A92D-47CF9FD14D61}" presName="node" presStyleLbl="alignAccFollowNode1" presStyleIdx="4" presStyleCnt="7" custScaleX="1561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996F73-0425-426E-B912-30C414A7F000}" type="pres">
      <dgm:prSet presAssocID="{82690B2A-3A7A-439D-A39A-B2EFCEF9C12A}" presName="sibTrans" presStyleCnt="0"/>
      <dgm:spPr/>
      <dgm:t>
        <a:bodyPr/>
        <a:lstStyle/>
        <a:p>
          <a:endParaRPr lang="pl-PL"/>
        </a:p>
      </dgm:t>
    </dgm:pt>
    <dgm:pt modelId="{57EFDDED-5D96-474A-9492-BAF87D89EB80}" type="pres">
      <dgm:prSet presAssocID="{F675B844-F97B-4A5B-99C7-3F9C05A17F04}" presName="node" presStyleLbl="alignAccFollowNode1" presStyleIdx="5" presStyleCnt="7" custScaleX="159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0C7570-286D-431C-8775-C1FF63108B5B}" type="pres">
      <dgm:prSet presAssocID="{247BCFB1-6015-4E61-8279-7B0E424F7096}" presName="sibTrans" presStyleCnt="0"/>
      <dgm:spPr/>
      <dgm:t>
        <a:bodyPr/>
        <a:lstStyle/>
        <a:p>
          <a:endParaRPr lang="pl-PL"/>
        </a:p>
      </dgm:t>
    </dgm:pt>
    <dgm:pt modelId="{2867362C-9EE0-4015-9AC3-5331EC073A59}" type="pres">
      <dgm:prSet presAssocID="{3B81E018-A73C-4351-872B-101BFEED1292}" presName="node" presStyleLbl="alignAccFollowNode1" presStyleIdx="6" presStyleCnt="7" custScaleX="1643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F74ADA1-EE19-4D5E-8E6F-9EC8900A15D1}" srcId="{8CF6432E-FC06-4656-B4BA-82482F57E7F2}" destId="{9C236890-99FE-4B35-BAA9-296ECB0D2AE1}" srcOrd="0" destOrd="0" parTransId="{94DE50E6-FBCA-49CD-8FE4-7F00CA366AE8}" sibTransId="{E5AE3D37-8B23-42FC-9513-7A50FFB5DAE2}"/>
    <dgm:cxn modelId="{D7EC723D-C63F-47C4-9382-AB7184BAB9F5}" type="presOf" srcId="{F675B844-F97B-4A5B-99C7-3F9C05A17F04}" destId="{57EFDDED-5D96-474A-9492-BAF87D89EB80}" srcOrd="0" destOrd="0" presId="urn:microsoft.com/office/officeart/2005/8/layout/lProcess3"/>
    <dgm:cxn modelId="{0D3114D6-0801-4772-BFDE-3CC56568B623}" type="presOf" srcId="{1C495453-981A-4F96-B88A-61D22B7F4C25}" destId="{81F97C6B-FA0E-42B0-9697-4FB9D689ECA6}" srcOrd="0" destOrd="0" presId="urn:microsoft.com/office/officeart/2005/8/layout/lProcess3"/>
    <dgm:cxn modelId="{B22A91B3-50F0-4242-9811-529B9165E2D4}" srcId="{8CF6432E-FC06-4656-B4BA-82482F57E7F2}" destId="{1C495453-981A-4F96-B88A-61D22B7F4C25}" srcOrd="1" destOrd="0" parTransId="{AA354D63-B15E-4E9A-A1A4-9CD881F45BEB}" sibTransId="{DE9ECB75-BA41-4D10-BB47-06A09D8AEDFD}"/>
    <dgm:cxn modelId="{AF596509-6A25-4833-B665-9DF2946AA57E}" type="presOf" srcId="{9C236890-99FE-4B35-BAA9-296ECB0D2AE1}" destId="{EFFB16F8-7DA6-445E-ADCB-A8EFE66C6A87}" srcOrd="0" destOrd="0" presId="urn:microsoft.com/office/officeart/2005/8/layout/lProcess3"/>
    <dgm:cxn modelId="{D770A6F0-773B-4F39-8729-9F0F8871BB2F}" type="presOf" srcId="{3B81E018-A73C-4351-872B-101BFEED1292}" destId="{2867362C-9EE0-4015-9AC3-5331EC073A59}" srcOrd="0" destOrd="0" presId="urn:microsoft.com/office/officeart/2005/8/layout/lProcess3"/>
    <dgm:cxn modelId="{0DCFF57E-80A4-435B-86FB-F54059716268}" type="presOf" srcId="{A9FEB41D-8E42-45E0-8918-F1F5B8391862}" destId="{78ECD512-C542-4D07-A8CE-A51A88A1D88E}" srcOrd="0" destOrd="0" presId="urn:microsoft.com/office/officeart/2005/8/layout/lProcess3"/>
    <dgm:cxn modelId="{8484640E-DFCA-49FD-8268-51AEC1CB28DB}" type="presOf" srcId="{C6635899-CA67-487E-A92D-47CF9FD14D61}" destId="{F2692F5A-5861-44BC-B565-CE4E229D4EFB}" srcOrd="0" destOrd="0" presId="urn:microsoft.com/office/officeart/2005/8/layout/lProcess3"/>
    <dgm:cxn modelId="{BAE882EB-0A82-40A6-BB5D-7C5DB98AB8C4}" srcId="{1C495453-981A-4F96-B88A-61D22B7F4C25}" destId="{9A82EA19-545E-4112-982E-6053A5D59D1A}" srcOrd="2" destOrd="0" parTransId="{A7EE4EE2-D6FC-4ACF-9AB6-607911AAC397}" sibTransId="{C1B1EFE2-9C44-44C5-8499-201CF85C9178}"/>
    <dgm:cxn modelId="{2B398005-7B0C-46D0-8981-AB7F4A5A4735}" srcId="{8545ECE6-B467-4B0D-BF6D-38951A78527B}" destId="{F675B844-F97B-4A5B-99C7-3F9C05A17F04}" srcOrd="1" destOrd="0" parTransId="{825EF206-7C8A-4368-9A8D-75DF39879FEC}" sibTransId="{247BCFB1-6015-4E61-8279-7B0E424F7096}"/>
    <dgm:cxn modelId="{60EA4FE5-CA32-42F1-B370-E6C484DEABE6}" type="presOf" srcId="{8545ECE6-B467-4B0D-BF6D-38951A78527B}" destId="{1506AB04-3700-4EF9-98B8-66AA335E194F}" srcOrd="0" destOrd="0" presId="urn:microsoft.com/office/officeart/2005/8/layout/lProcess3"/>
    <dgm:cxn modelId="{7B74B961-D84B-47AB-812D-2FA77897A79F}" srcId="{1C495453-981A-4F96-B88A-61D22B7F4C25}" destId="{2144438A-E3F6-4FD8-9466-C805072F8651}" srcOrd="1" destOrd="0" parTransId="{6648B680-1A34-40C8-917C-F7B6B9DC3164}" sibTransId="{D432E4DE-B2DF-440E-91C8-497E937EB2C6}"/>
    <dgm:cxn modelId="{B63FAFF6-FCE2-40DA-A39C-060AF03BD650}" srcId="{9C236890-99FE-4B35-BAA9-296ECB0D2AE1}" destId="{A9FEB41D-8E42-45E0-8918-F1F5B8391862}" srcOrd="0" destOrd="0" parTransId="{8539643D-07BF-4107-A9F8-CBF7AE0AC1B3}" sibTransId="{ED761B0B-7076-4B7E-970F-C49D9FF547A4}"/>
    <dgm:cxn modelId="{A6891F5E-01D9-4717-9856-017CFD30F637}" srcId="{8545ECE6-B467-4B0D-BF6D-38951A78527B}" destId="{C6635899-CA67-487E-A92D-47CF9FD14D61}" srcOrd="0" destOrd="0" parTransId="{2177E4F1-4B99-442A-8B82-1FAB0968AF3D}" sibTransId="{82690B2A-3A7A-439D-A39A-B2EFCEF9C12A}"/>
    <dgm:cxn modelId="{44055270-6E71-488E-907B-83A4BDEB84F3}" type="presOf" srcId="{8CF6432E-FC06-4656-B4BA-82482F57E7F2}" destId="{D5F1818A-5EE9-4B44-8CB9-3FAD75F1D8BA}" srcOrd="0" destOrd="0" presId="urn:microsoft.com/office/officeart/2005/8/layout/lProcess3"/>
    <dgm:cxn modelId="{AB89E86A-0DB4-4F00-B401-79A68D1DC516}" srcId="{1C495453-981A-4F96-B88A-61D22B7F4C25}" destId="{43224259-E80B-49BB-9657-39D8BE1D97E5}" srcOrd="0" destOrd="0" parTransId="{EB01A392-E2B3-4C38-8346-714852348C4C}" sibTransId="{424A34FC-DBCF-45C6-AE33-9245423FDCBB}"/>
    <dgm:cxn modelId="{5022D2B1-9776-47EE-A01B-AA820B1DD871}" srcId="{8545ECE6-B467-4B0D-BF6D-38951A78527B}" destId="{3B81E018-A73C-4351-872B-101BFEED1292}" srcOrd="2" destOrd="0" parTransId="{E0BF4D69-CADA-4DFC-833A-BF3DF0D7F2A4}" sibTransId="{80DDC408-376E-4C43-BDD0-ED0BB85A93F2}"/>
    <dgm:cxn modelId="{78E40659-2345-4B84-B669-43C33F8FDDE3}" type="presOf" srcId="{9A82EA19-545E-4112-982E-6053A5D59D1A}" destId="{86803830-848A-4E5D-B386-354DC92EA813}" srcOrd="0" destOrd="0" presId="urn:microsoft.com/office/officeart/2005/8/layout/lProcess3"/>
    <dgm:cxn modelId="{290D6856-E725-4678-86CF-468208222A0D}" type="presOf" srcId="{43224259-E80B-49BB-9657-39D8BE1D97E5}" destId="{A05D6698-3F22-497B-8287-CD127A277F7E}" srcOrd="0" destOrd="0" presId="urn:microsoft.com/office/officeart/2005/8/layout/lProcess3"/>
    <dgm:cxn modelId="{2AEF357E-D9A6-4029-AA28-86D47DA9A0E6}" srcId="{8CF6432E-FC06-4656-B4BA-82482F57E7F2}" destId="{8545ECE6-B467-4B0D-BF6D-38951A78527B}" srcOrd="2" destOrd="0" parTransId="{5C2C37EF-FF0A-4840-8716-6333645EA401}" sibTransId="{8B3B1E8C-3659-403A-968D-9536AD367962}"/>
    <dgm:cxn modelId="{AD699CF1-D02A-464F-B3BB-D2BE121EC05D}" type="presOf" srcId="{2144438A-E3F6-4FD8-9466-C805072F8651}" destId="{F6BEF850-BA30-4343-BBF2-B79A32366A0D}" srcOrd="0" destOrd="0" presId="urn:microsoft.com/office/officeart/2005/8/layout/lProcess3"/>
    <dgm:cxn modelId="{42E64E72-DC6A-4DC5-BCD7-543E411E5C7E}" type="presParOf" srcId="{D5F1818A-5EE9-4B44-8CB9-3FAD75F1D8BA}" destId="{77A2BA3B-ED4C-4EC8-83CC-91096C95E8CF}" srcOrd="0" destOrd="0" presId="urn:microsoft.com/office/officeart/2005/8/layout/lProcess3"/>
    <dgm:cxn modelId="{8EBF1D0D-4371-4E76-B184-64A0787080AA}" type="presParOf" srcId="{77A2BA3B-ED4C-4EC8-83CC-91096C95E8CF}" destId="{EFFB16F8-7DA6-445E-ADCB-A8EFE66C6A87}" srcOrd="0" destOrd="0" presId="urn:microsoft.com/office/officeart/2005/8/layout/lProcess3"/>
    <dgm:cxn modelId="{BBAD939D-D754-46D4-90B3-76B0EB0BD906}" type="presParOf" srcId="{77A2BA3B-ED4C-4EC8-83CC-91096C95E8CF}" destId="{7A1BA97D-AFD9-48DE-8A63-4FB0EF178A5E}" srcOrd="1" destOrd="0" presId="urn:microsoft.com/office/officeart/2005/8/layout/lProcess3"/>
    <dgm:cxn modelId="{539DA1A9-A8C6-4996-AE37-AC84DD1D0659}" type="presParOf" srcId="{77A2BA3B-ED4C-4EC8-83CC-91096C95E8CF}" destId="{78ECD512-C542-4D07-A8CE-A51A88A1D88E}" srcOrd="2" destOrd="0" presId="urn:microsoft.com/office/officeart/2005/8/layout/lProcess3"/>
    <dgm:cxn modelId="{34A858F1-DE7A-4FA0-B8B2-AE5B33DA73E7}" type="presParOf" srcId="{D5F1818A-5EE9-4B44-8CB9-3FAD75F1D8BA}" destId="{9F1F5734-B335-4C2F-97C2-5675BB929030}" srcOrd="1" destOrd="0" presId="urn:microsoft.com/office/officeart/2005/8/layout/lProcess3"/>
    <dgm:cxn modelId="{6913FF03-C61B-4521-B676-5E98033779F3}" type="presParOf" srcId="{D5F1818A-5EE9-4B44-8CB9-3FAD75F1D8BA}" destId="{1D03A6D3-9B0D-410B-A036-5C68478F17E6}" srcOrd="2" destOrd="0" presId="urn:microsoft.com/office/officeart/2005/8/layout/lProcess3"/>
    <dgm:cxn modelId="{B6E94840-4C68-46FF-B254-73DFE844E5BF}" type="presParOf" srcId="{1D03A6D3-9B0D-410B-A036-5C68478F17E6}" destId="{81F97C6B-FA0E-42B0-9697-4FB9D689ECA6}" srcOrd="0" destOrd="0" presId="urn:microsoft.com/office/officeart/2005/8/layout/lProcess3"/>
    <dgm:cxn modelId="{5D573FFD-EBC4-4C3D-A231-D14F4C42E3B5}" type="presParOf" srcId="{1D03A6D3-9B0D-410B-A036-5C68478F17E6}" destId="{49A4E0F5-C4D4-4E49-AEA9-7B97B06ACAF6}" srcOrd="1" destOrd="0" presId="urn:microsoft.com/office/officeart/2005/8/layout/lProcess3"/>
    <dgm:cxn modelId="{254B4F0A-734E-44A4-A637-A2866A7C661D}" type="presParOf" srcId="{1D03A6D3-9B0D-410B-A036-5C68478F17E6}" destId="{A05D6698-3F22-497B-8287-CD127A277F7E}" srcOrd="2" destOrd="0" presId="urn:microsoft.com/office/officeart/2005/8/layout/lProcess3"/>
    <dgm:cxn modelId="{A4864D56-C242-4D33-A3A2-B836C7BBD4CC}" type="presParOf" srcId="{1D03A6D3-9B0D-410B-A036-5C68478F17E6}" destId="{786F3595-B665-4363-80AC-D45915713A20}" srcOrd="3" destOrd="0" presId="urn:microsoft.com/office/officeart/2005/8/layout/lProcess3"/>
    <dgm:cxn modelId="{600A51FC-EC7D-471D-9CC2-BCC9D64A421E}" type="presParOf" srcId="{1D03A6D3-9B0D-410B-A036-5C68478F17E6}" destId="{F6BEF850-BA30-4343-BBF2-B79A32366A0D}" srcOrd="4" destOrd="0" presId="urn:microsoft.com/office/officeart/2005/8/layout/lProcess3"/>
    <dgm:cxn modelId="{BF67ECDB-CA12-4984-9DC8-2297076619A5}" type="presParOf" srcId="{1D03A6D3-9B0D-410B-A036-5C68478F17E6}" destId="{BC57232C-BB56-455A-89D8-5ACCAAEF2264}" srcOrd="5" destOrd="0" presId="urn:microsoft.com/office/officeart/2005/8/layout/lProcess3"/>
    <dgm:cxn modelId="{FCAD981D-C2B5-4DC0-A8D8-426E34479833}" type="presParOf" srcId="{1D03A6D3-9B0D-410B-A036-5C68478F17E6}" destId="{86803830-848A-4E5D-B386-354DC92EA813}" srcOrd="6" destOrd="0" presId="urn:microsoft.com/office/officeart/2005/8/layout/lProcess3"/>
    <dgm:cxn modelId="{2DC01C3A-591F-47BF-AF43-A9D1CCA7C4C7}" type="presParOf" srcId="{D5F1818A-5EE9-4B44-8CB9-3FAD75F1D8BA}" destId="{160FE67E-7202-422F-B23C-922CED35F35C}" srcOrd="3" destOrd="0" presId="urn:microsoft.com/office/officeart/2005/8/layout/lProcess3"/>
    <dgm:cxn modelId="{FDC557D8-46EB-41F0-A7CF-CCCD2CB84D61}" type="presParOf" srcId="{D5F1818A-5EE9-4B44-8CB9-3FAD75F1D8BA}" destId="{8EDA85C0-87E3-4203-A839-861575C720C7}" srcOrd="4" destOrd="0" presId="urn:microsoft.com/office/officeart/2005/8/layout/lProcess3"/>
    <dgm:cxn modelId="{46BE2CD8-F45F-421F-888A-76B54337B9AA}" type="presParOf" srcId="{8EDA85C0-87E3-4203-A839-861575C720C7}" destId="{1506AB04-3700-4EF9-98B8-66AA335E194F}" srcOrd="0" destOrd="0" presId="urn:microsoft.com/office/officeart/2005/8/layout/lProcess3"/>
    <dgm:cxn modelId="{8BC5C75B-0A12-4B87-85C4-87FE16035068}" type="presParOf" srcId="{8EDA85C0-87E3-4203-A839-861575C720C7}" destId="{F85A5D8F-06AB-467A-8BB4-954CD880443C}" srcOrd="1" destOrd="0" presId="urn:microsoft.com/office/officeart/2005/8/layout/lProcess3"/>
    <dgm:cxn modelId="{FC25FE36-3660-4479-AAE8-7602E7D693B5}" type="presParOf" srcId="{8EDA85C0-87E3-4203-A839-861575C720C7}" destId="{F2692F5A-5861-44BC-B565-CE4E229D4EFB}" srcOrd="2" destOrd="0" presId="urn:microsoft.com/office/officeart/2005/8/layout/lProcess3"/>
    <dgm:cxn modelId="{9F53D6B9-1E5B-44A7-BF41-0DA488DD781A}" type="presParOf" srcId="{8EDA85C0-87E3-4203-A839-861575C720C7}" destId="{6B996F73-0425-426E-B912-30C414A7F000}" srcOrd="3" destOrd="0" presId="urn:microsoft.com/office/officeart/2005/8/layout/lProcess3"/>
    <dgm:cxn modelId="{FF928EDA-869A-4EF5-A1AE-26A075ABFE30}" type="presParOf" srcId="{8EDA85C0-87E3-4203-A839-861575C720C7}" destId="{57EFDDED-5D96-474A-9492-BAF87D89EB80}" srcOrd="4" destOrd="0" presId="urn:microsoft.com/office/officeart/2005/8/layout/lProcess3"/>
    <dgm:cxn modelId="{7277F7D9-7F95-4382-8AFC-7D55EB206DF5}" type="presParOf" srcId="{8EDA85C0-87E3-4203-A839-861575C720C7}" destId="{DB0C7570-286D-431C-8775-C1FF63108B5B}" srcOrd="5" destOrd="0" presId="urn:microsoft.com/office/officeart/2005/8/layout/lProcess3"/>
    <dgm:cxn modelId="{715F4382-D956-4EEE-A24A-AF325EE02E7B}" type="presParOf" srcId="{8EDA85C0-87E3-4203-A839-861575C720C7}" destId="{2867362C-9EE0-4015-9AC3-5331EC073A5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CA1689-A5E9-4D65-8984-EC689CC93E68}" type="doc">
      <dgm:prSet loTypeId="urn:microsoft.com/office/officeart/2005/8/layout/hList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1FA5391B-FF0A-4E7D-8011-FC15172451F0}">
      <dgm:prSet phldrT="[Tekst]" custT="1"/>
      <dgm:spPr/>
      <dgm:t>
        <a:bodyPr/>
        <a:lstStyle/>
        <a:p>
          <a:r>
            <a:rPr lang="en-US" sz="4800" dirty="0" smtClean="0">
              <a:cs typeface="Arial"/>
            </a:rPr>
            <a:t>System </a:t>
          </a:r>
          <a:r>
            <a:rPr lang="pl-PL" sz="4800" dirty="0" smtClean="0">
              <a:cs typeface="Arial"/>
            </a:rPr>
            <a:t>powinien obejmować:</a:t>
          </a:r>
          <a:endParaRPr lang="pl-PL" sz="4800" dirty="0"/>
        </a:p>
      </dgm:t>
    </dgm:pt>
    <dgm:pt modelId="{36B04495-6047-4182-8AF3-A9914669EBC1}" type="parTrans" cxnId="{5BEBEC0F-9D5C-4350-A304-E09D8741B3ED}">
      <dgm:prSet/>
      <dgm:spPr/>
      <dgm:t>
        <a:bodyPr/>
        <a:lstStyle/>
        <a:p>
          <a:endParaRPr lang="pl-PL"/>
        </a:p>
      </dgm:t>
    </dgm:pt>
    <dgm:pt modelId="{40B64904-0848-443A-8508-59C827DB5508}" type="sibTrans" cxnId="{5BEBEC0F-9D5C-4350-A304-E09D8741B3ED}">
      <dgm:prSet/>
      <dgm:spPr/>
      <dgm:t>
        <a:bodyPr/>
        <a:lstStyle/>
        <a:p>
          <a:endParaRPr lang="pl-PL"/>
        </a:p>
      </dgm:t>
    </dgm:pt>
    <dgm:pt modelId="{868DBF55-BFC8-41B4-AFC4-A9C4D3EDE52D}">
      <dgm:prSet phldrT="[Tekst]"/>
      <dgm:spPr/>
      <dgm:t>
        <a:bodyPr/>
        <a:lstStyle/>
        <a:p>
          <a:endParaRPr lang="pl-PL" dirty="0"/>
        </a:p>
      </dgm:t>
    </dgm:pt>
    <dgm:pt modelId="{4CBE16AB-C053-4C22-97E2-5FBA69F9C8C9}" type="parTrans" cxnId="{A125A7E1-6DC8-40DC-8837-FCA770B90852}">
      <dgm:prSet/>
      <dgm:spPr/>
      <dgm:t>
        <a:bodyPr/>
        <a:lstStyle/>
        <a:p>
          <a:endParaRPr lang="pl-PL"/>
        </a:p>
      </dgm:t>
    </dgm:pt>
    <dgm:pt modelId="{93B32CE9-49AA-4B13-AD8B-06E1749FF57B}" type="sibTrans" cxnId="{A125A7E1-6DC8-40DC-8837-FCA770B90852}">
      <dgm:prSet/>
      <dgm:spPr/>
      <dgm:t>
        <a:bodyPr/>
        <a:lstStyle/>
        <a:p>
          <a:endParaRPr lang="pl-PL"/>
        </a:p>
      </dgm:t>
    </dgm:pt>
    <dgm:pt modelId="{718F4AFB-52F6-4CC6-81B7-83E9DFDDFBD1}">
      <dgm:prSet/>
      <dgm:spPr/>
      <dgm:t>
        <a:bodyPr/>
        <a:lstStyle/>
        <a:p>
          <a:r>
            <a:rPr lang="pl-PL" dirty="0" smtClean="0">
              <a:cs typeface="Arial"/>
            </a:rPr>
            <a:t>system automatycznego pomiaru natężenia i struktury ruchu pojazdów oraz prędkości odcinkowych pojazdów</a:t>
          </a:r>
        </a:p>
      </dgm:t>
    </dgm:pt>
    <dgm:pt modelId="{0FF7BD46-1E72-4120-B156-4A064367E7AE}" type="parTrans" cxnId="{097D42C6-4C30-4900-8247-F01B99EE19BB}">
      <dgm:prSet/>
      <dgm:spPr/>
      <dgm:t>
        <a:bodyPr/>
        <a:lstStyle/>
        <a:p>
          <a:endParaRPr lang="pl-PL"/>
        </a:p>
      </dgm:t>
    </dgm:pt>
    <dgm:pt modelId="{5C5EC092-AD68-43DA-950F-C3DC9036A5DB}" type="sibTrans" cxnId="{097D42C6-4C30-4900-8247-F01B99EE19BB}">
      <dgm:prSet/>
      <dgm:spPr/>
      <dgm:t>
        <a:bodyPr/>
        <a:lstStyle/>
        <a:p>
          <a:endParaRPr lang="pl-PL"/>
        </a:p>
      </dgm:t>
    </dgm:pt>
    <dgm:pt modelId="{65C122CF-A117-4E96-9D22-C5AADD1C12D7}">
      <dgm:prSet/>
      <dgm:spPr/>
      <dgm:t>
        <a:bodyPr/>
        <a:lstStyle/>
        <a:p>
          <a:r>
            <a:rPr lang="pl-PL" dirty="0" smtClean="0">
              <a:cs typeface="Arial"/>
            </a:rPr>
            <a:t>modelowanie natężenia i struktury ruchu i prognoza dla całego miasta</a:t>
          </a:r>
        </a:p>
      </dgm:t>
    </dgm:pt>
    <dgm:pt modelId="{C352A557-2D3C-48DE-9001-13EB4B4338CF}" type="parTrans" cxnId="{F70004D8-A7B9-4954-93F2-9336C7E2E762}">
      <dgm:prSet/>
      <dgm:spPr/>
      <dgm:t>
        <a:bodyPr/>
        <a:lstStyle/>
        <a:p>
          <a:endParaRPr lang="pl-PL"/>
        </a:p>
      </dgm:t>
    </dgm:pt>
    <dgm:pt modelId="{9BED2EAB-9B2D-4A39-A996-22C57296C283}" type="sibTrans" cxnId="{F70004D8-A7B9-4954-93F2-9336C7E2E762}">
      <dgm:prSet/>
      <dgm:spPr/>
      <dgm:t>
        <a:bodyPr/>
        <a:lstStyle/>
        <a:p>
          <a:endParaRPr lang="pl-PL"/>
        </a:p>
      </dgm:t>
    </dgm:pt>
    <dgm:pt modelId="{85D8C724-FD22-46E5-A26B-BB04052F7A3B}">
      <dgm:prSet/>
      <dgm:spPr/>
      <dgm:t>
        <a:bodyPr/>
        <a:lstStyle/>
        <a:p>
          <a:r>
            <a:rPr lang="pl-PL" dirty="0" smtClean="0">
              <a:cs typeface="Arial"/>
            </a:rPr>
            <a:t>informacje o rzeczywistej emisji pojazdów według rodzajów pojazdów i kategorii EURO + coroczna aktualizacja</a:t>
          </a:r>
        </a:p>
      </dgm:t>
    </dgm:pt>
    <dgm:pt modelId="{E3662414-B59A-4B35-B5FB-CE037F93AB67}" type="parTrans" cxnId="{9C0DC66E-8116-477E-AF0C-F35FA0E24426}">
      <dgm:prSet/>
      <dgm:spPr/>
      <dgm:t>
        <a:bodyPr/>
        <a:lstStyle/>
        <a:p>
          <a:endParaRPr lang="pl-PL"/>
        </a:p>
      </dgm:t>
    </dgm:pt>
    <dgm:pt modelId="{318C2ED2-ED4A-425E-9197-92D5D9405A5C}" type="sibTrans" cxnId="{9C0DC66E-8116-477E-AF0C-F35FA0E24426}">
      <dgm:prSet/>
      <dgm:spPr/>
      <dgm:t>
        <a:bodyPr/>
        <a:lstStyle/>
        <a:p>
          <a:endParaRPr lang="pl-PL"/>
        </a:p>
      </dgm:t>
    </dgm:pt>
    <dgm:pt modelId="{5A30ECE2-E21A-4599-9D7A-9DE02C774D57}">
      <dgm:prSet/>
      <dgm:spPr/>
      <dgm:t>
        <a:bodyPr/>
        <a:lstStyle/>
        <a:p>
          <a:r>
            <a:rPr lang="pl-PL" dirty="0" smtClean="0">
              <a:cs typeface="Arial"/>
            </a:rPr>
            <a:t>informacje o liczbie pasażerów na poszczególnych ciągach komunikacyjnych</a:t>
          </a:r>
        </a:p>
      </dgm:t>
    </dgm:pt>
    <dgm:pt modelId="{488AF30C-54D2-4168-802E-90DF0BD5F2F0}" type="parTrans" cxnId="{E3B6ECCC-46DE-4BB6-A4B7-6ACB4274B4B2}">
      <dgm:prSet/>
      <dgm:spPr/>
      <dgm:t>
        <a:bodyPr/>
        <a:lstStyle/>
        <a:p>
          <a:endParaRPr lang="pl-PL"/>
        </a:p>
      </dgm:t>
    </dgm:pt>
    <dgm:pt modelId="{BBD4B52B-172E-4583-A22A-1176A3BD1086}" type="sibTrans" cxnId="{E3B6ECCC-46DE-4BB6-A4B7-6ACB4274B4B2}">
      <dgm:prSet/>
      <dgm:spPr/>
      <dgm:t>
        <a:bodyPr/>
        <a:lstStyle/>
        <a:p>
          <a:endParaRPr lang="pl-PL"/>
        </a:p>
      </dgm:t>
    </dgm:pt>
    <dgm:pt modelId="{EC701BD3-0D3B-4BF2-8D61-794A29B5B5CE}">
      <dgm:prSet/>
      <dgm:spPr/>
      <dgm:t>
        <a:bodyPr/>
        <a:lstStyle/>
        <a:p>
          <a:r>
            <a:rPr lang="pl-PL" dirty="0" smtClean="0">
              <a:cs typeface="Arial"/>
            </a:rPr>
            <a:t>powiązanie poszczególnych punktów pomiaru natężenia ruchu z informacjami o stężeniach PM10, PM2,5 i NO2.</a:t>
          </a:r>
        </a:p>
      </dgm:t>
    </dgm:pt>
    <dgm:pt modelId="{FDE9E52F-E2B5-4C79-8F27-CC17A4261A40}" type="parTrans" cxnId="{F72C4C41-106B-48D2-B89F-E10E989B94E6}">
      <dgm:prSet/>
      <dgm:spPr/>
      <dgm:t>
        <a:bodyPr/>
        <a:lstStyle/>
        <a:p>
          <a:endParaRPr lang="pl-PL"/>
        </a:p>
      </dgm:t>
    </dgm:pt>
    <dgm:pt modelId="{9BD8D388-F315-4DC7-8E4D-0D8DFF2A62E4}" type="sibTrans" cxnId="{F72C4C41-106B-48D2-B89F-E10E989B94E6}">
      <dgm:prSet/>
      <dgm:spPr/>
      <dgm:t>
        <a:bodyPr/>
        <a:lstStyle/>
        <a:p>
          <a:endParaRPr lang="pl-PL"/>
        </a:p>
      </dgm:t>
    </dgm:pt>
    <dgm:pt modelId="{AB8D1C75-9AC3-4A24-B014-C79ABFA88E63}" type="pres">
      <dgm:prSet presAssocID="{40CA1689-A5E9-4D65-8984-EC689CC93E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220496-DA18-4B3C-8843-5C3D1E1D35DF}" type="pres">
      <dgm:prSet presAssocID="{1FA5391B-FF0A-4E7D-8011-FC15172451F0}" presName="roof" presStyleLbl="dkBgShp" presStyleIdx="0" presStyleCnt="2"/>
      <dgm:spPr/>
      <dgm:t>
        <a:bodyPr/>
        <a:lstStyle/>
        <a:p>
          <a:endParaRPr lang="pl-PL"/>
        </a:p>
      </dgm:t>
    </dgm:pt>
    <dgm:pt modelId="{1CF76804-29B8-4758-ABFC-04C81DD9223D}" type="pres">
      <dgm:prSet presAssocID="{1FA5391B-FF0A-4E7D-8011-FC15172451F0}" presName="pillars" presStyleCnt="0"/>
      <dgm:spPr/>
    </dgm:pt>
    <dgm:pt modelId="{9A4A9251-F751-44FB-B3BA-E8F8CA1CB686}" type="pres">
      <dgm:prSet presAssocID="{1FA5391B-FF0A-4E7D-8011-FC15172451F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9AFF2F-D20B-4EA1-9DE2-95B1E25748D4}" type="pres">
      <dgm:prSet presAssocID="{65C122CF-A117-4E96-9D22-C5AADD1C12D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513EDD-0E89-4A51-8EAC-91A68ACE2B73}" type="pres">
      <dgm:prSet presAssocID="{85D8C724-FD22-46E5-A26B-BB04052F7A3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54C142-3696-41BB-9D30-6CB674AE994E}" type="pres">
      <dgm:prSet presAssocID="{5A30ECE2-E21A-4599-9D7A-9DE02C774D57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6A99D5-902E-442A-AC74-EE92366A5EC6}" type="pres">
      <dgm:prSet presAssocID="{EC701BD3-0D3B-4BF2-8D61-794A29B5B5C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3C0082-4ABD-4F06-BB77-F0E5FB15AD0E}" type="pres">
      <dgm:prSet presAssocID="{1FA5391B-FF0A-4E7D-8011-FC15172451F0}" presName="base" presStyleLbl="dkBgShp" presStyleIdx="1" presStyleCnt="2" custScaleY="155868"/>
      <dgm:spPr/>
    </dgm:pt>
  </dgm:ptLst>
  <dgm:cxnLst>
    <dgm:cxn modelId="{0A0FC51C-854A-4DBB-A645-51ACD965B81B}" type="presOf" srcId="{EC701BD3-0D3B-4BF2-8D61-794A29B5B5CE}" destId="{3F6A99D5-902E-442A-AC74-EE92366A5EC6}" srcOrd="0" destOrd="0" presId="urn:microsoft.com/office/officeart/2005/8/layout/hList3"/>
    <dgm:cxn modelId="{F72C4C41-106B-48D2-B89F-E10E989B94E6}" srcId="{1FA5391B-FF0A-4E7D-8011-FC15172451F0}" destId="{EC701BD3-0D3B-4BF2-8D61-794A29B5B5CE}" srcOrd="4" destOrd="0" parTransId="{FDE9E52F-E2B5-4C79-8F27-CC17A4261A40}" sibTransId="{9BD8D388-F315-4DC7-8E4D-0D8DFF2A62E4}"/>
    <dgm:cxn modelId="{5BEBEC0F-9D5C-4350-A304-E09D8741B3ED}" srcId="{40CA1689-A5E9-4D65-8984-EC689CC93E68}" destId="{1FA5391B-FF0A-4E7D-8011-FC15172451F0}" srcOrd="0" destOrd="0" parTransId="{36B04495-6047-4182-8AF3-A9914669EBC1}" sibTransId="{40B64904-0848-443A-8508-59C827DB5508}"/>
    <dgm:cxn modelId="{B92B81A3-0AA6-4FBB-9278-AF0B4752729E}" type="presOf" srcId="{5A30ECE2-E21A-4599-9D7A-9DE02C774D57}" destId="{3C54C142-3696-41BB-9D30-6CB674AE994E}" srcOrd="0" destOrd="0" presId="urn:microsoft.com/office/officeart/2005/8/layout/hList3"/>
    <dgm:cxn modelId="{B4528AF5-A822-45C7-B7C6-80A945C2D43A}" type="presOf" srcId="{718F4AFB-52F6-4CC6-81B7-83E9DFDDFBD1}" destId="{9A4A9251-F751-44FB-B3BA-E8F8CA1CB686}" srcOrd="0" destOrd="0" presId="urn:microsoft.com/office/officeart/2005/8/layout/hList3"/>
    <dgm:cxn modelId="{E3B6ECCC-46DE-4BB6-A4B7-6ACB4274B4B2}" srcId="{1FA5391B-FF0A-4E7D-8011-FC15172451F0}" destId="{5A30ECE2-E21A-4599-9D7A-9DE02C774D57}" srcOrd="3" destOrd="0" parTransId="{488AF30C-54D2-4168-802E-90DF0BD5F2F0}" sibTransId="{BBD4B52B-172E-4583-A22A-1176A3BD1086}"/>
    <dgm:cxn modelId="{097D42C6-4C30-4900-8247-F01B99EE19BB}" srcId="{1FA5391B-FF0A-4E7D-8011-FC15172451F0}" destId="{718F4AFB-52F6-4CC6-81B7-83E9DFDDFBD1}" srcOrd="0" destOrd="0" parTransId="{0FF7BD46-1E72-4120-B156-4A064367E7AE}" sibTransId="{5C5EC092-AD68-43DA-950F-C3DC9036A5DB}"/>
    <dgm:cxn modelId="{C8EDAD9F-B0E6-4C7A-9D74-4EF87036F146}" type="presOf" srcId="{1FA5391B-FF0A-4E7D-8011-FC15172451F0}" destId="{A3220496-DA18-4B3C-8843-5C3D1E1D35DF}" srcOrd="0" destOrd="0" presId="urn:microsoft.com/office/officeart/2005/8/layout/hList3"/>
    <dgm:cxn modelId="{9C0DC66E-8116-477E-AF0C-F35FA0E24426}" srcId="{1FA5391B-FF0A-4E7D-8011-FC15172451F0}" destId="{85D8C724-FD22-46E5-A26B-BB04052F7A3B}" srcOrd="2" destOrd="0" parTransId="{E3662414-B59A-4B35-B5FB-CE037F93AB67}" sibTransId="{318C2ED2-ED4A-425E-9197-92D5D9405A5C}"/>
    <dgm:cxn modelId="{B4093C89-0454-439C-8ABA-8DDA6CD6EB92}" type="presOf" srcId="{40CA1689-A5E9-4D65-8984-EC689CC93E68}" destId="{AB8D1C75-9AC3-4A24-B014-C79ABFA88E63}" srcOrd="0" destOrd="0" presId="urn:microsoft.com/office/officeart/2005/8/layout/hList3"/>
    <dgm:cxn modelId="{37AFCA5E-46EE-4625-800F-009DB2F03C60}" type="presOf" srcId="{65C122CF-A117-4E96-9D22-C5AADD1C12D7}" destId="{C79AFF2F-D20B-4EA1-9DE2-95B1E25748D4}" srcOrd="0" destOrd="0" presId="urn:microsoft.com/office/officeart/2005/8/layout/hList3"/>
    <dgm:cxn modelId="{CDD5201D-38AA-43EA-9B4C-6B0F1A800516}" type="presOf" srcId="{85D8C724-FD22-46E5-A26B-BB04052F7A3B}" destId="{91513EDD-0E89-4A51-8EAC-91A68ACE2B73}" srcOrd="0" destOrd="0" presId="urn:microsoft.com/office/officeart/2005/8/layout/hList3"/>
    <dgm:cxn modelId="{F70004D8-A7B9-4954-93F2-9336C7E2E762}" srcId="{1FA5391B-FF0A-4E7D-8011-FC15172451F0}" destId="{65C122CF-A117-4E96-9D22-C5AADD1C12D7}" srcOrd="1" destOrd="0" parTransId="{C352A557-2D3C-48DE-9001-13EB4B4338CF}" sibTransId="{9BED2EAB-9B2D-4A39-A996-22C57296C283}"/>
    <dgm:cxn modelId="{A125A7E1-6DC8-40DC-8837-FCA770B90852}" srcId="{40CA1689-A5E9-4D65-8984-EC689CC93E68}" destId="{868DBF55-BFC8-41B4-AFC4-A9C4D3EDE52D}" srcOrd="1" destOrd="0" parTransId="{4CBE16AB-C053-4C22-97E2-5FBA69F9C8C9}" sibTransId="{93B32CE9-49AA-4B13-AD8B-06E1749FF57B}"/>
    <dgm:cxn modelId="{538C1F58-2299-4880-A8B5-8E11B6122A45}" type="presParOf" srcId="{AB8D1C75-9AC3-4A24-B014-C79ABFA88E63}" destId="{A3220496-DA18-4B3C-8843-5C3D1E1D35DF}" srcOrd="0" destOrd="0" presId="urn:microsoft.com/office/officeart/2005/8/layout/hList3"/>
    <dgm:cxn modelId="{795FEA04-4E29-4209-B96D-99F758D953DF}" type="presParOf" srcId="{AB8D1C75-9AC3-4A24-B014-C79ABFA88E63}" destId="{1CF76804-29B8-4758-ABFC-04C81DD9223D}" srcOrd="1" destOrd="0" presId="urn:microsoft.com/office/officeart/2005/8/layout/hList3"/>
    <dgm:cxn modelId="{AFA39E2C-4106-4D27-8DA6-4649C9E89F24}" type="presParOf" srcId="{1CF76804-29B8-4758-ABFC-04C81DD9223D}" destId="{9A4A9251-F751-44FB-B3BA-E8F8CA1CB686}" srcOrd="0" destOrd="0" presId="urn:microsoft.com/office/officeart/2005/8/layout/hList3"/>
    <dgm:cxn modelId="{8D32D772-46F3-41B7-9C8E-352FB1A372ED}" type="presParOf" srcId="{1CF76804-29B8-4758-ABFC-04C81DD9223D}" destId="{C79AFF2F-D20B-4EA1-9DE2-95B1E25748D4}" srcOrd="1" destOrd="0" presId="urn:microsoft.com/office/officeart/2005/8/layout/hList3"/>
    <dgm:cxn modelId="{4541C8EF-6CFC-4A03-9D48-F8F294A1D2CF}" type="presParOf" srcId="{1CF76804-29B8-4758-ABFC-04C81DD9223D}" destId="{91513EDD-0E89-4A51-8EAC-91A68ACE2B73}" srcOrd="2" destOrd="0" presId="urn:microsoft.com/office/officeart/2005/8/layout/hList3"/>
    <dgm:cxn modelId="{83AE4197-3D2B-4D96-93DD-19E3D415A79C}" type="presParOf" srcId="{1CF76804-29B8-4758-ABFC-04C81DD9223D}" destId="{3C54C142-3696-41BB-9D30-6CB674AE994E}" srcOrd="3" destOrd="0" presId="urn:microsoft.com/office/officeart/2005/8/layout/hList3"/>
    <dgm:cxn modelId="{74FBDF87-8DBC-469B-BDEF-0067FC7CD58D}" type="presParOf" srcId="{1CF76804-29B8-4758-ABFC-04C81DD9223D}" destId="{3F6A99D5-902E-442A-AC74-EE92366A5EC6}" srcOrd="4" destOrd="0" presId="urn:microsoft.com/office/officeart/2005/8/layout/hList3"/>
    <dgm:cxn modelId="{7CF87C3A-CD09-44AF-A1F6-3D0EAF1D9FC6}" type="presParOf" srcId="{AB8D1C75-9AC3-4A24-B014-C79ABFA88E63}" destId="{903C0082-4ABD-4F06-BB77-F0E5FB15AD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D87D70-7779-4E61-A29E-AFE36CAF6E98}" type="doc">
      <dgm:prSet loTypeId="urn:microsoft.com/office/officeart/2005/8/layout/hierarchy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5E9C4E38-7552-443F-9055-D082855DEE2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Odpowiedzialni za realizację działań:</a:t>
          </a:r>
          <a:endParaRPr lang="pl-PL" dirty="0"/>
        </a:p>
      </dgm:t>
    </dgm:pt>
    <dgm:pt modelId="{920772AF-DBC2-4EE6-A207-1A33A45A88F4}" type="parTrans" cxnId="{53F76F15-B940-4E48-ADD4-62964841B17E}">
      <dgm:prSet/>
      <dgm:spPr/>
      <dgm:t>
        <a:bodyPr/>
        <a:lstStyle/>
        <a:p>
          <a:endParaRPr lang="pl-PL"/>
        </a:p>
      </dgm:t>
    </dgm:pt>
    <dgm:pt modelId="{718A3409-6C94-4061-A1B3-6C681C54C043}" type="sibTrans" cxnId="{53F76F15-B940-4E48-ADD4-62964841B17E}">
      <dgm:prSet/>
      <dgm:spPr/>
      <dgm:t>
        <a:bodyPr/>
        <a:lstStyle/>
        <a:p>
          <a:endParaRPr lang="pl-PL"/>
        </a:p>
      </dgm:t>
    </dgm:pt>
    <dgm:pt modelId="{60A18AB6-1002-463E-BA29-8835E28FDDC2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samorządy gminne</a:t>
          </a:r>
          <a:endParaRPr lang="pl-PL" dirty="0"/>
        </a:p>
      </dgm:t>
    </dgm:pt>
    <dgm:pt modelId="{0724C9E0-34CF-4236-8FB1-76897567EC09}" type="parTrans" cxnId="{7D875216-8C31-4B85-BE82-3BEE62674B8B}">
      <dgm:prSet/>
      <dgm:spPr/>
      <dgm:t>
        <a:bodyPr/>
        <a:lstStyle/>
        <a:p>
          <a:endParaRPr lang="pl-PL"/>
        </a:p>
      </dgm:t>
    </dgm:pt>
    <dgm:pt modelId="{7E516AE1-5E0E-4435-93C6-665BEEBFF947}" type="sibTrans" cxnId="{7D875216-8C31-4B85-BE82-3BEE62674B8B}">
      <dgm:prSet/>
      <dgm:spPr/>
      <dgm:t>
        <a:bodyPr/>
        <a:lstStyle/>
        <a:p>
          <a:endParaRPr lang="pl-PL"/>
        </a:p>
      </dgm:t>
    </dgm:pt>
    <dgm:pt modelId="{FE8A3F1F-D712-455C-B82B-608C7F9C8B1C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centra zarządzania kryzysowego </a:t>
          </a:r>
          <a:endParaRPr lang="pl-PL" dirty="0"/>
        </a:p>
      </dgm:t>
    </dgm:pt>
    <dgm:pt modelId="{DD453311-5CCC-430C-A734-C257302F4F8F}" type="parTrans" cxnId="{5F776757-5515-4D4B-89D4-53AFD9D1072B}">
      <dgm:prSet/>
      <dgm:spPr/>
      <dgm:t>
        <a:bodyPr/>
        <a:lstStyle/>
        <a:p>
          <a:endParaRPr lang="pl-PL"/>
        </a:p>
      </dgm:t>
    </dgm:pt>
    <dgm:pt modelId="{19BF9BEA-D32F-41C4-890E-5028D27AC63B}" type="sibTrans" cxnId="{5F776757-5515-4D4B-89D4-53AFD9D1072B}">
      <dgm:prSet/>
      <dgm:spPr/>
      <dgm:t>
        <a:bodyPr/>
        <a:lstStyle/>
        <a:p>
          <a:endParaRPr lang="pl-PL"/>
        </a:p>
      </dgm:t>
    </dgm:pt>
    <dgm:pt modelId="{5B526A76-9FC5-4C68-9C6F-A0BBCD8D3A47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społeczeństwo</a:t>
          </a:r>
          <a:endParaRPr lang="pl-PL" dirty="0"/>
        </a:p>
      </dgm:t>
    </dgm:pt>
    <dgm:pt modelId="{7F48931D-97E5-4063-8D3D-2E3A7CBCE408}" type="parTrans" cxnId="{99F982EC-0318-44EA-B344-5D3B57DA07B4}">
      <dgm:prSet/>
      <dgm:spPr/>
      <dgm:t>
        <a:bodyPr/>
        <a:lstStyle/>
        <a:p>
          <a:endParaRPr lang="pl-PL"/>
        </a:p>
      </dgm:t>
    </dgm:pt>
    <dgm:pt modelId="{7F9083CA-C7EE-4311-AB88-2EB34D850A8D}" type="sibTrans" cxnId="{99F982EC-0318-44EA-B344-5D3B57DA07B4}">
      <dgm:prSet/>
      <dgm:spPr/>
      <dgm:t>
        <a:bodyPr/>
        <a:lstStyle/>
        <a:p>
          <a:endParaRPr lang="pl-PL"/>
        </a:p>
      </dgm:t>
    </dgm:pt>
    <dgm:pt modelId="{51B9F47B-0BA1-44C6-8F03-62037028CC64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placówki edukacyjne</a:t>
          </a:r>
          <a:endParaRPr lang="pl-PL" dirty="0"/>
        </a:p>
      </dgm:t>
    </dgm:pt>
    <dgm:pt modelId="{54C1BEC2-12A3-4E53-A38B-5866ADA268AF}" type="parTrans" cxnId="{BEBEEFC5-12C0-4AC6-ACF4-9AD6374FA817}">
      <dgm:prSet/>
      <dgm:spPr/>
      <dgm:t>
        <a:bodyPr/>
        <a:lstStyle/>
        <a:p>
          <a:endParaRPr lang="pl-PL"/>
        </a:p>
      </dgm:t>
    </dgm:pt>
    <dgm:pt modelId="{98B3C6CA-7B45-47AD-B81E-6CC08D8EBE29}" type="sibTrans" cxnId="{BEBEEFC5-12C0-4AC6-ACF4-9AD6374FA817}">
      <dgm:prSet/>
      <dgm:spPr/>
      <dgm:t>
        <a:bodyPr/>
        <a:lstStyle/>
        <a:p>
          <a:endParaRPr lang="pl-PL"/>
        </a:p>
      </dgm:t>
    </dgm:pt>
    <dgm:pt modelId="{6751E9B9-EC1F-4786-B815-2143DB628B18}">
      <dgm:prSet phldrT="[Tekst]"/>
      <dgm:spPr/>
      <dgm:t>
        <a:bodyPr/>
        <a:lstStyle/>
        <a:p>
          <a:r>
            <a:rPr lang="pl-PL" dirty="0" smtClean="0">
              <a:latin typeface="Arial"/>
              <a:cs typeface="Arial"/>
            </a:rPr>
            <a:t>placówki ochrony zdrowia</a:t>
          </a:r>
          <a:endParaRPr lang="pl-PL" dirty="0"/>
        </a:p>
      </dgm:t>
    </dgm:pt>
    <dgm:pt modelId="{18EE3A64-0B73-4F27-AD94-171701C5A8E9}" type="parTrans" cxnId="{2F94F283-F662-4752-897C-60C2AB9E51BE}">
      <dgm:prSet/>
      <dgm:spPr/>
      <dgm:t>
        <a:bodyPr/>
        <a:lstStyle/>
        <a:p>
          <a:endParaRPr lang="pl-PL"/>
        </a:p>
      </dgm:t>
    </dgm:pt>
    <dgm:pt modelId="{5597A626-9505-4114-B51A-DB3CA0458BC3}" type="sibTrans" cxnId="{2F94F283-F662-4752-897C-60C2AB9E51BE}">
      <dgm:prSet/>
      <dgm:spPr/>
      <dgm:t>
        <a:bodyPr/>
        <a:lstStyle/>
        <a:p>
          <a:endParaRPr lang="pl-PL"/>
        </a:p>
      </dgm:t>
    </dgm:pt>
    <dgm:pt modelId="{6CF4623B-5183-488E-A99F-46E42E4B29F3}">
      <dgm:prSet phldrT="[Tekst]"/>
      <dgm:spPr/>
      <dgm:t>
        <a:bodyPr/>
        <a:lstStyle/>
        <a:p>
          <a:r>
            <a:rPr lang="pl-PL" smtClean="0">
              <a:latin typeface="Arial"/>
              <a:cs typeface="Arial"/>
            </a:rPr>
            <a:t>zarządy </a:t>
          </a:r>
          <a:r>
            <a:rPr lang="pl-PL" dirty="0" smtClean="0">
              <a:latin typeface="Arial"/>
              <a:cs typeface="Arial"/>
            </a:rPr>
            <a:t>dróg</a:t>
          </a:r>
          <a:endParaRPr lang="pl-PL" dirty="0"/>
        </a:p>
      </dgm:t>
    </dgm:pt>
    <dgm:pt modelId="{2F3B6DA2-F505-48A8-8C4D-CB490B2D08E3}" type="parTrans" cxnId="{2F587EFC-2217-42AC-A656-A449BDC5B13E}">
      <dgm:prSet/>
      <dgm:spPr/>
      <dgm:t>
        <a:bodyPr/>
        <a:lstStyle/>
        <a:p>
          <a:endParaRPr lang="pl-PL"/>
        </a:p>
      </dgm:t>
    </dgm:pt>
    <dgm:pt modelId="{F64182B6-607E-429D-8BA9-5DBA3006B125}" type="sibTrans" cxnId="{2F587EFC-2217-42AC-A656-A449BDC5B13E}">
      <dgm:prSet/>
      <dgm:spPr/>
      <dgm:t>
        <a:bodyPr/>
        <a:lstStyle/>
        <a:p>
          <a:endParaRPr lang="pl-PL"/>
        </a:p>
      </dgm:t>
    </dgm:pt>
    <dgm:pt modelId="{9C9E4726-6264-485A-B3E4-F5223933CF29}" type="pres">
      <dgm:prSet presAssocID="{D9D87D70-7779-4E61-A29E-AFE36CAF6E9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A04F4EE-F64B-47B8-9CB5-E379ED68FD7F}" type="pres">
      <dgm:prSet presAssocID="{5E9C4E38-7552-443F-9055-D082855DEE28}" presName="vertOne" presStyleCnt="0"/>
      <dgm:spPr/>
    </dgm:pt>
    <dgm:pt modelId="{5B8C8BDA-5699-43AE-B584-131D5DFB104A}" type="pres">
      <dgm:prSet presAssocID="{5E9C4E38-7552-443F-9055-D082855DEE2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CD95ECD-1348-4894-8F0F-FCAA31D74168}" type="pres">
      <dgm:prSet presAssocID="{5E9C4E38-7552-443F-9055-D082855DEE28}" presName="parTransOne" presStyleCnt="0"/>
      <dgm:spPr/>
    </dgm:pt>
    <dgm:pt modelId="{88E5B078-1F3B-466C-B12D-069DDA70A672}" type="pres">
      <dgm:prSet presAssocID="{5E9C4E38-7552-443F-9055-D082855DEE28}" presName="horzOne" presStyleCnt="0"/>
      <dgm:spPr/>
    </dgm:pt>
    <dgm:pt modelId="{FD86557E-E8C7-4966-8682-405CCEF31110}" type="pres">
      <dgm:prSet presAssocID="{60A18AB6-1002-463E-BA29-8835E28FDDC2}" presName="vertTwo" presStyleCnt="0"/>
      <dgm:spPr/>
    </dgm:pt>
    <dgm:pt modelId="{E746C0A2-91FD-4F37-93A1-E0B8041DC2DA}" type="pres">
      <dgm:prSet presAssocID="{60A18AB6-1002-463E-BA29-8835E28FDDC2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7405539-DA95-4C8A-B4A8-5B93A9D155B5}" type="pres">
      <dgm:prSet presAssocID="{60A18AB6-1002-463E-BA29-8835E28FDDC2}" presName="horzTwo" presStyleCnt="0"/>
      <dgm:spPr/>
    </dgm:pt>
    <dgm:pt modelId="{E1FEEF3F-2879-4B86-A513-511C9E6DD4C8}" type="pres">
      <dgm:prSet presAssocID="{7E516AE1-5E0E-4435-93C6-665BEEBFF947}" presName="sibSpaceTwo" presStyleCnt="0"/>
      <dgm:spPr/>
    </dgm:pt>
    <dgm:pt modelId="{69034E22-7B28-419E-AA12-D93A26925F61}" type="pres">
      <dgm:prSet presAssocID="{FE8A3F1F-D712-455C-B82B-608C7F9C8B1C}" presName="vertTwo" presStyleCnt="0"/>
      <dgm:spPr/>
    </dgm:pt>
    <dgm:pt modelId="{C57870D9-ACA4-4BE1-965B-FEE090AD0EAB}" type="pres">
      <dgm:prSet presAssocID="{FE8A3F1F-D712-455C-B82B-608C7F9C8B1C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E5ECDA4-9407-4926-8813-AB855C194472}" type="pres">
      <dgm:prSet presAssocID="{FE8A3F1F-D712-455C-B82B-608C7F9C8B1C}" presName="horzTwo" presStyleCnt="0"/>
      <dgm:spPr/>
    </dgm:pt>
    <dgm:pt modelId="{F2C53C8F-8AA5-45E6-8C6C-6231689B0F0F}" type="pres">
      <dgm:prSet presAssocID="{19BF9BEA-D32F-41C4-890E-5028D27AC63B}" presName="sibSpaceTwo" presStyleCnt="0"/>
      <dgm:spPr/>
    </dgm:pt>
    <dgm:pt modelId="{E3C881F6-A3BE-48A7-A8E2-C8B381557B18}" type="pres">
      <dgm:prSet presAssocID="{5B526A76-9FC5-4C68-9C6F-A0BBCD8D3A47}" presName="vertTwo" presStyleCnt="0"/>
      <dgm:spPr/>
    </dgm:pt>
    <dgm:pt modelId="{D66B6BC6-C90B-4173-8147-23CCD48257EC}" type="pres">
      <dgm:prSet presAssocID="{5B526A76-9FC5-4C68-9C6F-A0BBCD8D3A4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FAFB798-5C5F-4674-971B-5857C43D665E}" type="pres">
      <dgm:prSet presAssocID="{5B526A76-9FC5-4C68-9C6F-A0BBCD8D3A47}" presName="horzTwo" presStyleCnt="0"/>
      <dgm:spPr/>
    </dgm:pt>
    <dgm:pt modelId="{D6771063-1074-46E4-8AF8-3D4A678D7ED5}" type="pres">
      <dgm:prSet presAssocID="{7F9083CA-C7EE-4311-AB88-2EB34D850A8D}" presName="sibSpaceTwo" presStyleCnt="0"/>
      <dgm:spPr/>
    </dgm:pt>
    <dgm:pt modelId="{D7452EEA-547B-4F8F-9586-142A23A41BBF}" type="pres">
      <dgm:prSet presAssocID="{51B9F47B-0BA1-44C6-8F03-62037028CC64}" presName="vertTwo" presStyleCnt="0"/>
      <dgm:spPr/>
    </dgm:pt>
    <dgm:pt modelId="{D577B1B5-02D6-4B84-8CF7-D56F4282EA16}" type="pres">
      <dgm:prSet presAssocID="{51B9F47B-0BA1-44C6-8F03-62037028CC64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108E9B5-D25E-459D-B9E7-ED1BCFF8923A}" type="pres">
      <dgm:prSet presAssocID="{51B9F47B-0BA1-44C6-8F03-62037028CC64}" presName="horzTwo" presStyleCnt="0"/>
      <dgm:spPr/>
    </dgm:pt>
    <dgm:pt modelId="{1BEFF701-3CD4-4A5E-A710-823245D85200}" type="pres">
      <dgm:prSet presAssocID="{98B3C6CA-7B45-47AD-B81E-6CC08D8EBE29}" presName="sibSpaceTwo" presStyleCnt="0"/>
      <dgm:spPr/>
    </dgm:pt>
    <dgm:pt modelId="{1373C636-C780-4543-933B-C9155F86A52D}" type="pres">
      <dgm:prSet presAssocID="{6751E9B9-EC1F-4786-B815-2143DB628B18}" presName="vertTwo" presStyleCnt="0"/>
      <dgm:spPr/>
    </dgm:pt>
    <dgm:pt modelId="{B1E9FFB0-41C2-43DC-9F8A-E6DCDAD323E8}" type="pres">
      <dgm:prSet presAssocID="{6751E9B9-EC1F-4786-B815-2143DB628B18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EFB7922-D8DC-4FE4-AA13-73E03D84F502}" type="pres">
      <dgm:prSet presAssocID="{6751E9B9-EC1F-4786-B815-2143DB628B18}" presName="horzTwo" presStyleCnt="0"/>
      <dgm:spPr/>
    </dgm:pt>
    <dgm:pt modelId="{E71FFEE9-0BF9-46FB-89AD-EAAE558BB68A}" type="pres">
      <dgm:prSet presAssocID="{5597A626-9505-4114-B51A-DB3CA0458BC3}" presName="sibSpaceTwo" presStyleCnt="0"/>
      <dgm:spPr/>
    </dgm:pt>
    <dgm:pt modelId="{F3539B16-39B6-4F09-9D1A-FDCFE1EDACE0}" type="pres">
      <dgm:prSet presAssocID="{6CF4623B-5183-488E-A99F-46E42E4B29F3}" presName="vertTwo" presStyleCnt="0"/>
      <dgm:spPr/>
    </dgm:pt>
    <dgm:pt modelId="{D9984FF4-FAFE-410C-9A5A-00291D65F291}" type="pres">
      <dgm:prSet presAssocID="{6CF4623B-5183-488E-A99F-46E42E4B29F3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8FC95F8-F9A2-49E8-BC44-5387D6CCF49E}" type="pres">
      <dgm:prSet presAssocID="{6CF4623B-5183-488E-A99F-46E42E4B29F3}" presName="horzTwo" presStyleCnt="0"/>
      <dgm:spPr/>
    </dgm:pt>
  </dgm:ptLst>
  <dgm:cxnLst>
    <dgm:cxn modelId="{7D875216-8C31-4B85-BE82-3BEE62674B8B}" srcId="{5E9C4E38-7552-443F-9055-D082855DEE28}" destId="{60A18AB6-1002-463E-BA29-8835E28FDDC2}" srcOrd="0" destOrd="0" parTransId="{0724C9E0-34CF-4236-8FB1-76897567EC09}" sibTransId="{7E516AE1-5E0E-4435-93C6-665BEEBFF947}"/>
    <dgm:cxn modelId="{EE6302B9-6EAB-4B05-AEA3-11D28C5C2A9A}" type="presOf" srcId="{5E9C4E38-7552-443F-9055-D082855DEE28}" destId="{5B8C8BDA-5699-43AE-B584-131D5DFB104A}" srcOrd="0" destOrd="0" presId="urn:microsoft.com/office/officeart/2005/8/layout/hierarchy4"/>
    <dgm:cxn modelId="{99F982EC-0318-44EA-B344-5D3B57DA07B4}" srcId="{5E9C4E38-7552-443F-9055-D082855DEE28}" destId="{5B526A76-9FC5-4C68-9C6F-A0BBCD8D3A47}" srcOrd="2" destOrd="0" parTransId="{7F48931D-97E5-4063-8D3D-2E3A7CBCE408}" sibTransId="{7F9083CA-C7EE-4311-AB88-2EB34D850A8D}"/>
    <dgm:cxn modelId="{FA1434E3-C372-4859-9E3A-7E9B0C660453}" type="presOf" srcId="{D9D87D70-7779-4E61-A29E-AFE36CAF6E98}" destId="{9C9E4726-6264-485A-B3E4-F5223933CF29}" srcOrd="0" destOrd="0" presId="urn:microsoft.com/office/officeart/2005/8/layout/hierarchy4"/>
    <dgm:cxn modelId="{4400B1DD-B766-4895-9EFC-0C62FA417942}" type="presOf" srcId="{6CF4623B-5183-488E-A99F-46E42E4B29F3}" destId="{D9984FF4-FAFE-410C-9A5A-00291D65F291}" srcOrd="0" destOrd="0" presId="urn:microsoft.com/office/officeart/2005/8/layout/hierarchy4"/>
    <dgm:cxn modelId="{63AE556D-F15E-491F-A40C-CA7B42AB650A}" type="presOf" srcId="{5B526A76-9FC5-4C68-9C6F-A0BBCD8D3A47}" destId="{D66B6BC6-C90B-4173-8147-23CCD48257EC}" srcOrd="0" destOrd="0" presId="urn:microsoft.com/office/officeart/2005/8/layout/hierarchy4"/>
    <dgm:cxn modelId="{2F587EFC-2217-42AC-A656-A449BDC5B13E}" srcId="{5E9C4E38-7552-443F-9055-D082855DEE28}" destId="{6CF4623B-5183-488E-A99F-46E42E4B29F3}" srcOrd="5" destOrd="0" parTransId="{2F3B6DA2-F505-48A8-8C4D-CB490B2D08E3}" sibTransId="{F64182B6-607E-429D-8BA9-5DBA3006B125}"/>
    <dgm:cxn modelId="{5F776757-5515-4D4B-89D4-53AFD9D1072B}" srcId="{5E9C4E38-7552-443F-9055-D082855DEE28}" destId="{FE8A3F1F-D712-455C-B82B-608C7F9C8B1C}" srcOrd="1" destOrd="0" parTransId="{DD453311-5CCC-430C-A734-C257302F4F8F}" sibTransId="{19BF9BEA-D32F-41C4-890E-5028D27AC63B}"/>
    <dgm:cxn modelId="{92B2CF7E-4A17-4F79-882E-49549D03168A}" type="presOf" srcId="{60A18AB6-1002-463E-BA29-8835E28FDDC2}" destId="{E746C0A2-91FD-4F37-93A1-E0B8041DC2DA}" srcOrd="0" destOrd="0" presId="urn:microsoft.com/office/officeart/2005/8/layout/hierarchy4"/>
    <dgm:cxn modelId="{BEBEEFC5-12C0-4AC6-ACF4-9AD6374FA817}" srcId="{5E9C4E38-7552-443F-9055-D082855DEE28}" destId="{51B9F47B-0BA1-44C6-8F03-62037028CC64}" srcOrd="3" destOrd="0" parTransId="{54C1BEC2-12A3-4E53-A38B-5866ADA268AF}" sibTransId="{98B3C6CA-7B45-47AD-B81E-6CC08D8EBE29}"/>
    <dgm:cxn modelId="{A11BB7F8-7DFC-49A9-9FC3-1FBBBCC4834F}" type="presOf" srcId="{6751E9B9-EC1F-4786-B815-2143DB628B18}" destId="{B1E9FFB0-41C2-43DC-9F8A-E6DCDAD323E8}" srcOrd="0" destOrd="0" presId="urn:microsoft.com/office/officeart/2005/8/layout/hierarchy4"/>
    <dgm:cxn modelId="{2F94F283-F662-4752-897C-60C2AB9E51BE}" srcId="{5E9C4E38-7552-443F-9055-D082855DEE28}" destId="{6751E9B9-EC1F-4786-B815-2143DB628B18}" srcOrd="4" destOrd="0" parTransId="{18EE3A64-0B73-4F27-AD94-171701C5A8E9}" sibTransId="{5597A626-9505-4114-B51A-DB3CA0458BC3}"/>
    <dgm:cxn modelId="{53F76F15-B940-4E48-ADD4-62964841B17E}" srcId="{D9D87D70-7779-4E61-A29E-AFE36CAF6E98}" destId="{5E9C4E38-7552-443F-9055-D082855DEE28}" srcOrd="0" destOrd="0" parTransId="{920772AF-DBC2-4EE6-A207-1A33A45A88F4}" sibTransId="{718A3409-6C94-4061-A1B3-6C681C54C043}"/>
    <dgm:cxn modelId="{41A2DB30-1227-4F65-A31C-6A8853EDA5A0}" type="presOf" srcId="{FE8A3F1F-D712-455C-B82B-608C7F9C8B1C}" destId="{C57870D9-ACA4-4BE1-965B-FEE090AD0EAB}" srcOrd="0" destOrd="0" presId="urn:microsoft.com/office/officeart/2005/8/layout/hierarchy4"/>
    <dgm:cxn modelId="{9BD63B9C-DC96-47F2-BD0A-28C9E45B5D9A}" type="presOf" srcId="{51B9F47B-0BA1-44C6-8F03-62037028CC64}" destId="{D577B1B5-02D6-4B84-8CF7-D56F4282EA16}" srcOrd="0" destOrd="0" presId="urn:microsoft.com/office/officeart/2005/8/layout/hierarchy4"/>
    <dgm:cxn modelId="{42B63822-AB6A-435C-850C-0B8A84D6E2C5}" type="presParOf" srcId="{9C9E4726-6264-485A-B3E4-F5223933CF29}" destId="{8A04F4EE-F64B-47B8-9CB5-E379ED68FD7F}" srcOrd="0" destOrd="0" presId="urn:microsoft.com/office/officeart/2005/8/layout/hierarchy4"/>
    <dgm:cxn modelId="{5A49A9F9-DA16-43F9-8D14-AD4B79B35557}" type="presParOf" srcId="{8A04F4EE-F64B-47B8-9CB5-E379ED68FD7F}" destId="{5B8C8BDA-5699-43AE-B584-131D5DFB104A}" srcOrd="0" destOrd="0" presId="urn:microsoft.com/office/officeart/2005/8/layout/hierarchy4"/>
    <dgm:cxn modelId="{4B0E392A-2828-4629-AE96-834C4065CCE8}" type="presParOf" srcId="{8A04F4EE-F64B-47B8-9CB5-E379ED68FD7F}" destId="{6CD95ECD-1348-4894-8F0F-FCAA31D74168}" srcOrd="1" destOrd="0" presId="urn:microsoft.com/office/officeart/2005/8/layout/hierarchy4"/>
    <dgm:cxn modelId="{E562E866-D28B-475E-8105-4E5BAFACD938}" type="presParOf" srcId="{8A04F4EE-F64B-47B8-9CB5-E379ED68FD7F}" destId="{88E5B078-1F3B-466C-B12D-069DDA70A672}" srcOrd="2" destOrd="0" presId="urn:microsoft.com/office/officeart/2005/8/layout/hierarchy4"/>
    <dgm:cxn modelId="{D79D4D0B-C04D-4F46-AB26-2DC80C07EE85}" type="presParOf" srcId="{88E5B078-1F3B-466C-B12D-069DDA70A672}" destId="{FD86557E-E8C7-4966-8682-405CCEF31110}" srcOrd="0" destOrd="0" presId="urn:microsoft.com/office/officeart/2005/8/layout/hierarchy4"/>
    <dgm:cxn modelId="{B8C77CB6-CF58-4F56-AB67-B1067E9EC3F7}" type="presParOf" srcId="{FD86557E-E8C7-4966-8682-405CCEF31110}" destId="{E746C0A2-91FD-4F37-93A1-E0B8041DC2DA}" srcOrd="0" destOrd="0" presId="urn:microsoft.com/office/officeart/2005/8/layout/hierarchy4"/>
    <dgm:cxn modelId="{C05ED702-CB6F-4361-A927-D88BD6A9AF85}" type="presParOf" srcId="{FD86557E-E8C7-4966-8682-405CCEF31110}" destId="{C7405539-DA95-4C8A-B4A8-5B93A9D155B5}" srcOrd="1" destOrd="0" presId="urn:microsoft.com/office/officeart/2005/8/layout/hierarchy4"/>
    <dgm:cxn modelId="{C89127D1-E46B-4DF0-8C0A-581510BD3C9D}" type="presParOf" srcId="{88E5B078-1F3B-466C-B12D-069DDA70A672}" destId="{E1FEEF3F-2879-4B86-A513-511C9E6DD4C8}" srcOrd="1" destOrd="0" presId="urn:microsoft.com/office/officeart/2005/8/layout/hierarchy4"/>
    <dgm:cxn modelId="{34C8AED1-BE4A-49BF-8CC4-513665356AF3}" type="presParOf" srcId="{88E5B078-1F3B-466C-B12D-069DDA70A672}" destId="{69034E22-7B28-419E-AA12-D93A26925F61}" srcOrd="2" destOrd="0" presId="urn:microsoft.com/office/officeart/2005/8/layout/hierarchy4"/>
    <dgm:cxn modelId="{204EBFAD-DE3B-41FC-8E3E-2A79EA8BD323}" type="presParOf" srcId="{69034E22-7B28-419E-AA12-D93A26925F61}" destId="{C57870D9-ACA4-4BE1-965B-FEE090AD0EAB}" srcOrd="0" destOrd="0" presId="urn:microsoft.com/office/officeart/2005/8/layout/hierarchy4"/>
    <dgm:cxn modelId="{0341ACA4-942B-432B-813B-A9E1C573E502}" type="presParOf" srcId="{69034E22-7B28-419E-AA12-D93A26925F61}" destId="{EE5ECDA4-9407-4926-8813-AB855C194472}" srcOrd="1" destOrd="0" presId="urn:microsoft.com/office/officeart/2005/8/layout/hierarchy4"/>
    <dgm:cxn modelId="{D234400B-4F26-40DF-B570-DE5F01300D4E}" type="presParOf" srcId="{88E5B078-1F3B-466C-B12D-069DDA70A672}" destId="{F2C53C8F-8AA5-45E6-8C6C-6231689B0F0F}" srcOrd="3" destOrd="0" presId="urn:microsoft.com/office/officeart/2005/8/layout/hierarchy4"/>
    <dgm:cxn modelId="{09A4395B-CBBF-49CE-BEB7-0E388AAB330D}" type="presParOf" srcId="{88E5B078-1F3B-466C-B12D-069DDA70A672}" destId="{E3C881F6-A3BE-48A7-A8E2-C8B381557B18}" srcOrd="4" destOrd="0" presId="urn:microsoft.com/office/officeart/2005/8/layout/hierarchy4"/>
    <dgm:cxn modelId="{A71A427B-A96D-4765-B24A-6F1504B0FD93}" type="presParOf" srcId="{E3C881F6-A3BE-48A7-A8E2-C8B381557B18}" destId="{D66B6BC6-C90B-4173-8147-23CCD48257EC}" srcOrd="0" destOrd="0" presId="urn:microsoft.com/office/officeart/2005/8/layout/hierarchy4"/>
    <dgm:cxn modelId="{605BDC56-2B5A-485B-BF9E-63BCE5D6AEAA}" type="presParOf" srcId="{E3C881F6-A3BE-48A7-A8E2-C8B381557B18}" destId="{EFAFB798-5C5F-4674-971B-5857C43D665E}" srcOrd="1" destOrd="0" presId="urn:microsoft.com/office/officeart/2005/8/layout/hierarchy4"/>
    <dgm:cxn modelId="{19699C05-41B4-477D-A695-E820039AADBC}" type="presParOf" srcId="{88E5B078-1F3B-466C-B12D-069DDA70A672}" destId="{D6771063-1074-46E4-8AF8-3D4A678D7ED5}" srcOrd="5" destOrd="0" presId="urn:microsoft.com/office/officeart/2005/8/layout/hierarchy4"/>
    <dgm:cxn modelId="{C8E08C22-0D39-4506-9881-B65BFF10B6CB}" type="presParOf" srcId="{88E5B078-1F3B-466C-B12D-069DDA70A672}" destId="{D7452EEA-547B-4F8F-9586-142A23A41BBF}" srcOrd="6" destOrd="0" presId="urn:microsoft.com/office/officeart/2005/8/layout/hierarchy4"/>
    <dgm:cxn modelId="{F4859DC0-020C-432D-ABA4-B062BB143285}" type="presParOf" srcId="{D7452EEA-547B-4F8F-9586-142A23A41BBF}" destId="{D577B1B5-02D6-4B84-8CF7-D56F4282EA16}" srcOrd="0" destOrd="0" presId="urn:microsoft.com/office/officeart/2005/8/layout/hierarchy4"/>
    <dgm:cxn modelId="{4F439E0F-71FA-4A4D-A839-C8A15565238C}" type="presParOf" srcId="{D7452EEA-547B-4F8F-9586-142A23A41BBF}" destId="{7108E9B5-D25E-459D-B9E7-ED1BCFF8923A}" srcOrd="1" destOrd="0" presId="urn:microsoft.com/office/officeart/2005/8/layout/hierarchy4"/>
    <dgm:cxn modelId="{F0B25D31-4A44-47C3-BB4C-836D0615708D}" type="presParOf" srcId="{88E5B078-1F3B-466C-B12D-069DDA70A672}" destId="{1BEFF701-3CD4-4A5E-A710-823245D85200}" srcOrd="7" destOrd="0" presId="urn:microsoft.com/office/officeart/2005/8/layout/hierarchy4"/>
    <dgm:cxn modelId="{8B94DBBC-6358-419D-80C0-FDC3794A1A8F}" type="presParOf" srcId="{88E5B078-1F3B-466C-B12D-069DDA70A672}" destId="{1373C636-C780-4543-933B-C9155F86A52D}" srcOrd="8" destOrd="0" presId="urn:microsoft.com/office/officeart/2005/8/layout/hierarchy4"/>
    <dgm:cxn modelId="{56901EF6-171A-49F8-BB49-EF6296F05FD4}" type="presParOf" srcId="{1373C636-C780-4543-933B-C9155F86A52D}" destId="{B1E9FFB0-41C2-43DC-9F8A-E6DCDAD323E8}" srcOrd="0" destOrd="0" presId="urn:microsoft.com/office/officeart/2005/8/layout/hierarchy4"/>
    <dgm:cxn modelId="{348F2D32-2F68-4BEC-A967-B68942E1DB5C}" type="presParOf" srcId="{1373C636-C780-4543-933B-C9155F86A52D}" destId="{3EFB7922-D8DC-4FE4-AA13-73E03D84F502}" srcOrd="1" destOrd="0" presId="urn:microsoft.com/office/officeart/2005/8/layout/hierarchy4"/>
    <dgm:cxn modelId="{C2B87D45-AC71-4C0C-8E74-913CD8136062}" type="presParOf" srcId="{88E5B078-1F3B-466C-B12D-069DDA70A672}" destId="{E71FFEE9-0BF9-46FB-89AD-EAAE558BB68A}" srcOrd="9" destOrd="0" presId="urn:microsoft.com/office/officeart/2005/8/layout/hierarchy4"/>
    <dgm:cxn modelId="{69B86EAE-6D29-4DC7-A8A3-5314C88E8FEE}" type="presParOf" srcId="{88E5B078-1F3B-466C-B12D-069DDA70A672}" destId="{F3539B16-39B6-4F09-9D1A-FDCFE1EDACE0}" srcOrd="10" destOrd="0" presId="urn:microsoft.com/office/officeart/2005/8/layout/hierarchy4"/>
    <dgm:cxn modelId="{F90FFF63-55E3-48CA-85BF-796FAFEF8012}" type="presParOf" srcId="{F3539B16-39B6-4F09-9D1A-FDCFE1EDACE0}" destId="{D9984FF4-FAFE-410C-9A5A-00291D65F291}" srcOrd="0" destOrd="0" presId="urn:microsoft.com/office/officeart/2005/8/layout/hierarchy4"/>
    <dgm:cxn modelId="{9D1CBFD8-203A-4ED0-8198-C369C95193C2}" type="presParOf" srcId="{F3539B16-39B6-4F09-9D1A-FDCFE1EDACE0}" destId="{A8FC95F8-F9A2-49E8-BC44-5387D6CCF4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D38641-0D69-4207-BC1D-91335CB85FEC}" type="doc">
      <dgm:prSet loTypeId="urn:microsoft.com/office/officeart/2005/8/layout/hList6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pl-PL"/>
        </a:p>
      </dgm:t>
    </dgm:pt>
    <dgm:pt modelId="{8A0BE4B3-B350-4E12-940E-77AD7243CE3A}">
      <dgm:prSet/>
      <dgm:spPr/>
      <dgm:t>
        <a:bodyPr/>
        <a:lstStyle/>
        <a:p>
          <a:pPr rtl="0"/>
          <a:r>
            <a:rPr lang="pl-PL" smtClean="0"/>
            <a:t>Informowanie na stronach internetowych i poprzez Regionalny System Ostrzegania (RSO), np. aplikacja na telefon, Rządowe Centrum Bezpieczeństwa (RCB), np. ostrzeżenia SMS</a:t>
          </a:r>
          <a:endParaRPr lang="pl-PL"/>
        </a:p>
      </dgm:t>
    </dgm:pt>
    <dgm:pt modelId="{6C9797B6-0A8D-4DF3-AB2D-64DF64C1060D}" type="parTrans" cxnId="{73E46405-41B6-46FB-B7D7-A924C8E7A093}">
      <dgm:prSet/>
      <dgm:spPr/>
      <dgm:t>
        <a:bodyPr/>
        <a:lstStyle/>
        <a:p>
          <a:endParaRPr lang="pl-PL"/>
        </a:p>
      </dgm:t>
    </dgm:pt>
    <dgm:pt modelId="{21F32E5D-BDFC-4A7B-9AC9-E8CCD995D80D}" type="sibTrans" cxnId="{73E46405-41B6-46FB-B7D7-A924C8E7A093}">
      <dgm:prSet/>
      <dgm:spPr/>
      <dgm:t>
        <a:bodyPr/>
        <a:lstStyle/>
        <a:p>
          <a:endParaRPr lang="pl-PL"/>
        </a:p>
      </dgm:t>
    </dgm:pt>
    <dgm:pt modelId="{510EB327-C498-4AB5-A1C2-C878564A39AE}">
      <dgm:prSet/>
      <dgm:spPr/>
      <dgm:t>
        <a:bodyPr/>
        <a:lstStyle/>
        <a:p>
          <a:pPr rtl="0"/>
          <a:r>
            <a:rPr lang="pl-PL" dirty="0" smtClean="0"/>
            <a:t>Zalecenia:</a:t>
          </a:r>
          <a:endParaRPr lang="pl-PL" dirty="0"/>
        </a:p>
      </dgm:t>
    </dgm:pt>
    <dgm:pt modelId="{7B63F007-1BE0-449E-B60B-CE0033B85684}" type="parTrans" cxnId="{6DCF2407-FAEF-4464-B9DE-6E8A37188A20}">
      <dgm:prSet/>
      <dgm:spPr/>
      <dgm:t>
        <a:bodyPr/>
        <a:lstStyle/>
        <a:p>
          <a:endParaRPr lang="pl-PL"/>
        </a:p>
      </dgm:t>
    </dgm:pt>
    <dgm:pt modelId="{8B114DA0-8B76-43DC-B22E-0572F053B396}" type="sibTrans" cxnId="{6DCF2407-FAEF-4464-B9DE-6E8A37188A20}">
      <dgm:prSet/>
      <dgm:spPr/>
      <dgm:t>
        <a:bodyPr/>
        <a:lstStyle/>
        <a:p>
          <a:endParaRPr lang="pl-PL"/>
        </a:p>
      </dgm:t>
    </dgm:pt>
    <dgm:pt modelId="{E4DA7D6F-C7DC-48CD-A9BF-37CF72CE8FA6}">
      <dgm:prSet/>
      <dgm:spPr/>
      <dgm:t>
        <a:bodyPr/>
        <a:lstStyle/>
        <a:p>
          <a:pPr rtl="0"/>
          <a:r>
            <a:rPr lang="x-none" smtClean="0"/>
            <a:t>korzystania z alternatywnych sposobów przemieszczania się rower, pieszo</a:t>
          </a:r>
          <a:r>
            <a:rPr lang="pl-PL" smtClean="0"/>
            <a:t>, </a:t>
          </a:r>
          <a:r>
            <a:rPr lang="x-none" smtClean="0"/>
            <a:t>komunikacji miejskiej/gminnej </a:t>
          </a:r>
          <a:endParaRPr lang="pl-PL"/>
        </a:p>
      </dgm:t>
    </dgm:pt>
    <dgm:pt modelId="{B6271021-D1E7-48F4-9530-1C0CF7DAB1F7}" type="parTrans" cxnId="{B11A4B0A-6D36-4A9F-9307-284C8976DB71}">
      <dgm:prSet/>
      <dgm:spPr/>
      <dgm:t>
        <a:bodyPr/>
        <a:lstStyle/>
        <a:p>
          <a:endParaRPr lang="pl-PL"/>
        </a:p>
      </dgm:t>
    </dgm:pt>
    <dgm:pt modelId="{C6CF2466-13AE-476C-9AC6-6E9E422900AB}" type="sibTrans" cxnId="{B11A4B0A-6D36-4A9F-9307-284C8976DB71}">
      <dgm:prSet/>
      <dgm:spPr/>
      <dgm:t>
        <a:bodyPr/>
        <a:lstStyle/>
        <a:p>
          <a:endParaRPr lang="pl-PL"/>
        </a:p>
      </dgm:t>
    </dgm:pt>
    <dgm:pt modelId="{8469E4EE-BBB6-405F-B26F-DA5CB747FAF4}">
      <dgm:prSet/>
      <dgm:spPr/>
      <dgm:t>
        <a:bodyPr/>
        <a:lstStyle/>
        <a:p>
          <a:pPr rtl="0"/>
          <a:r>
            <a:rPr lang="pl-PL" smtClean="0"/>
            <a:t>zakaz</a:t>
          </a:r>
          <a:r>
            <a:rPr lang="x-none" smtClean="0"/>
            <a:t> palenia w kominku</a:t>
          </a:r>
          <a:r>
            <a:rPr lang="pl-PL" smtClean="0"/>
            <a:t>, rozpalani grilli i ognisk</a:t>
          </a:r>
          <a:endParaRPr lang="pl-PL"/>
        </a:p>
      </dgm:t>
    </dgm:pt>
    <dgm:pt modelId="{976DBD8D-8743-405A-883F-2B7B21ECEF37}" type="parTrans" cxnId="{6527B446-D8A0-400E-8BAA-8799631CE289}">
      <dgm:prSet/>
      <dgm:spPr/>
      <dgm:t>
        <a:bodyPr/>
        <a:lstStyle/>
        <a:p>
          <a:endParaRPr lang="pl-PL"/>
        </a:p>
      </dgm:t>
    </dgm:pt>
    <dgm:pt modelId="{F40BE939-5F2B-4343-A7F2-7C03EF86492D}" type="sibTrans" cxnId="{6527B446-D8A0-400E-8BAA-8799631CE289}">
      <dgm:prSet/>
      <dgm:spPr/>
      <dgm:t>
        <a:bodyPr/>
        <a:lstStyle/>
        <a:p>
          <a:endParaRPr lang="pl-PL"/>
        </a:p>
      </dgm:t>
    </dgm:pt>
    <dgm:pt modelId="{23E81867-FFB4-4A5C-A12A-1E6AD5DB8AC4}">
      <dgm:prSet/>
      <dgm:spPr/>
      <dgm:t>
        <a:bodyPr/>
        <a:lstStyle/>
        <a:p>
          <a:pPr rtl="0"/>
          <a:r>
            <a:rPr lang="x-none" smtClean="0"/>
            <a:t>ograniczenia intensywnego wysiłku fizycznego</a:t>
          </a:r>
          <a:r>
            <a:rPr lang="pl-PL" smtClean="0"/>
            <a:t>,</a:t>
          </a:r>
          <a:r>
            <a:rPr lang="x-none" smtClean="0"/>
            <a:t> przebywania dzieci i osób starszych na otwartej przestrzeni na zewnątrz</a:t>
          </a:r>
          <a:r>
            <a:rPr lang="pl-PL" smtClean="0"/>
            <a:t> i wdrożenie innych działania prozdrowotne</a:t>
          </a:r>
          <a:endParaRPr lang="pl-PL"/>
        </a:p>
      </dgm:t>
    </dgm:pt>
    <dgm:pt modelId="{4A8BD7A5-204C-4612-B5D4-F97751EAA2CD}" type="parTrans" cxnId="{A68E46E9-1C49-4141-9936-E3E9871265E6}">
      <dgm:prSet/>
      <dgm:spPr/>
      <dgm:t>
        <a:bodyPr/>
        <a:lstStyle/>
        <a:p>
          <a:endParaRPr lang="pl-PL"/>
        </a:p>
      </dgm:t>
    </dgm:pt>
    <dgm:pt modelId="{B7BA1489-9988-40F2-A75F-3B8771563DA6}" type="sibTrans" cxnId="{A68E46E9-1C49-4141-9936-E3E9871265E6}">
      <dgm:prSet/>
      <dgm:spPr/>
      <dgm:t>
        <a:bodyPr/>
        <a:lstStyle/>
        <a:p>
          <a:endParaRPr lang="pl-PL"/>
        </a:p>
      </dgm:t>
    </dgm:pt>
    <dgm:pt modelId="{E76346F3-64EA-4300-B095-7732733ED7B9}">
      <dgm:prSet/>
      <dgm:spPr/>
      <dgm:t>
        <a:bodyPr/>
        <a:lstStyle/>
        <a:p>
          <a:pPr rtl="0"/>
          <a:r>
            <a:rPr lang="pl-PL" smtClean="0"/>
            <a:t>Wzmożone kontrole kotłów, pojazdów, czystości dróg</a:t>
          </a:r>
          <a:endParaRPr lang="pl-PL"/>
        </a:p>
      </dgm:t>
    </dgm:pt>
    <dgm:pt modelId="{2C3D7F02-1EC4-4DC9-A77C-B1D637C39437}" type="parTrans" cxnId="{E5552CCC-47D1-4408-BCBB-FE1F7FF7D53F}">
      <dgm:prSet/>
      <dgm:spPr/>
      <dgm:t>
        <a:bodyPr/>
        <a:lstStyle/>
        <a:p>
          <a:endParaRPr lang="pl-PL"/>
        </a:p>
      </dgm:t>
    </dgm:pt>
    <dgm:pt modelId="{6A75B09D-EA00-482A-868E-D769F0E54DB2}" type="sibTrans" cxnId="{E5552CCC-47D1-4408-BCBB-FE1F7FF7D53F}">
      <dgm:prSet/>
      <dgm:spPr/>
      <dgm:t>
        <a:bodyPr/>
        <a:lstStyle/>
        <a:p>
          <a:endParaRPr lang="pl-PL"/>
        </a:p>
      </dgm:t>
    </dgm:pt>
    <dgm:pt modelId="{36CDA4C2-7008-40D6-8010-B3D7BC22F895}">
      <dgm:prSet/>
      <dgm:spPr/>
      <dgm:t>
        <a:bodyPr/>
        <a:lstStyle/>
        <a:p>
          <a:pPr rtl="0"/>
          <a:r>
            <a:rPr lang="pl-PL" smtClean="0"/>
            <a:t>Zawieszenie uciążliwych prac budowlano-remontowych</a:t>
          </a:r>
          <a:endParaRPr lang="pl-PL"/>
        </a:p>
      </dgm:t>
    </dgm:pt>
    <dgm:pt modelId="{9C77D3FD-68B8-43B8-8248-FD687C751D4B}" type="parTrans" cxnId="{8B40C11B-FB32-445C-9233-36C476A0C91D}">
      <dgm:prSet/>
      <dgm:spPr/>
      <dgm:t>
        <a:bodyPr/>
        <a:lstStyle/>
        <a:p>
          <a:endParaRPr lang="pl-PL"/>
        </a:p>
      </dgm:t>
    </dgm:pt>
    <dgm:pt modelId="{7559DD5E-395E-4700-9F2A-29D002DF5A20}" type="sibTrans" cxnId="{8B40C11B-FB32-445C-9233-36C476A0C91D}">
      <dgm:prSet/>
      <dgm:spPr/>
      <dgm:t>
        <a:bodyPr/>
        <a:lstStyle/>
        <a:p>
          <a:endParaRPr lang="pl-PL"/>
        </a:p>
      </dgm:t>
    </dgm:pt>
    <dgm:pt modelId="{81E0F080-5FEA-4F63-89D9-C7A24296A952}" type="pres">
      <dgm:prSet presAssocID="{D5D38641-0D69-4207-BC1D-91335CB85F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A78C953-1700-45B1-844B-C0BFBC251F2D}" type="pres">
      <dgm:prSet presAssocID="{8A0BE4B3-B350-4E12-940E-77AD7243CE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6C2CC7-B46F-4356-88AB-AFF352CBFB8D}" type="pres">
      <dgm:prSet presAssocID="{21F32E5D-BDFC-4A7B-9AC9-E8CCD995D80D}" presName="sibTrans" presStyleCnt="0"/>
      <dgm:spPr/>
    </dgm:pt>
    <dgm:pt modelId="{D4730079-EBFA-4F48-BE4E-B59D4C917B00}" type="pres">
      <dgm:prSet presAssocID="{510EB327-C498-4AB5-A1C2-C878564A39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6E2689-A041-4E94-9784-30DD4AFF3C38}" type="pres">
      <dgm:prSet presAssocID="{8B114DA0-8B76-43DC-B22E-0572F053B396}" presName="sibTrans" presStyleCnt="0"/>
      <dgm:spPr/>
    </dgm:pt>
    <dgm:pt modelId="{9F0469BF-225E-4FD7-8EA8-51D72417C51A}" type="pres">
      <dgm:prSet presAssocID="{E76346F3-64EA-4300-B095-7732733ED7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0211D4-E34D-417F-B03E-9FD456C58462}" type="pres">
      <dgm:prSet presAssocID="{6A75B09D-EA00-482A-868E-D769F0E54DB2}" presName="sibTrans" presStyleCnt="0"/>
      <dgm:spPr/>
    </dgm:pt>
    <dgm:pt modelId="{A69AEEB2-19AC-4C68-A53A-D0D9D64B75E0}" type="pres">
      <dgm:prSet presAssocID="{36CDA4C2-7008-40D6-8010-B3D7BC22F8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E4D736C-5B7D-4900-AFE3-0D5291A7251E}" type="presOf" srcId="{36CDA4C2-7008-40D6-8010-B3D7BC22F895}" destId="{A69AEEB2-19AC-4C68-A53A-D0D9D64B75E0}" srcOrd="0" destOrd="0" presId="urn:microsoft.com/office/officeart/2005/8/layout/hList6"/>
    <dgm:cxn modelId="{CA4C79D0-F799-4049-B618-97ACB7145944}" type="presOf" srcId="{8469E4EE-BBB6-405F-B26F-DA5CB747FAF4}" destId="{D4730079-EBFA-4F48-BE4E-B59D4C917B00}" srcOrd="0" destOrd="2" presId="urn:microsoft.com/office/officeart/2005/8/layout/hList6"/>
    <dgm:cxn modelId="{FFC24E85-B3D3-48D6-80CD-2D6B5A200254}" type="presOf" srcId="{E4DA7D6F-C7DC-48CD-A9BF-37CF72CE8FA6}" destId="{D4730079-EBFA-4F48-BE4E-B59D4C917B00}" srcOrd="0" destOrd="1" presId="urn:microsoft.com/office/officeart/2005/8/layout/hList6"/>
    <dgm:cxn modelId="{C2D92A34-9805-40BF-A74B-5D79ECBA8699}" type="presOf" srcId="{D5D38641-0D69-4207-BC1D-91335CB85FEC}" destId="{81E0F080-5FEA-4F63-89D9-C7A24296A952}" srcOrd="0" destOrd="0" presId="urn:microsoft.com/office/officeart/2005/8/layout/hList6"/>
    <dgm:cxn modelId="{E9985048-1083-42AB-AF27-6173FCCB286D}" type="presOf" srcId="{510EB327-C498-4AB5-A1C2-C878564A39AE}" destId="{D4730079-EBFA-4F48-BE4E-B59D4C917B00}" srcOrd="0" destOrd="0" presId="urn:microsoft.com/office/officeart/2005/8/layout/hList6"/>
    <dgm:cxn modelId="{334CD893-02FF-4A9A-9992-647BC87A04C9}" type="presOf" srcId="{8A0BE4B3-B350-4E12-940E-77AD7243CE3A}" destId="{CA78C953-1700-45B1-844B-C0BFBC251F2D}" srcOrd="0" destOrd="0" presId="urn:microsoft.com/office/officeart/2005/8/layout/hList6"/>
    <dgm:cxn modelId="{6DCF2407-FAEF-4464-B9DE-6E8A37188A20}" srcId="{D5D38641-0D69-4207-BC1D-91335CB85FEC}" destId="{510EB327-C498-4AB5-A1C2-C878564A39AE}" srcOrd="1" destOrd="0" parTransId="{7B63F007-1BE0-449E-B60B-CE0033B85684}" sibTransId="{8B114DA0-8B76-43DC-B22E-0572F053B396}"/>
    <dgm:cxn modelId="{6527B446-D8A0-400E-8BAA-8799631CE289}" srcId="{510EB327-C498-4AB5-A1C2-C878564A39AE}" destId="{8469E4EE-BBB6-405F-B26F-DA5CB747FAF4}" srcOrd="1" destOrd="0" parTransId="{976DBD8D-8743-405A-883F-2B7B21ECEF37}" sibTransId="{F40BE939-5F2B-4343-A7F2-7C03EF86492D}"/>
    <dgm:cxn modelId="{E5552CCC-47D1-4408-BCBB-FE1F7FF7D53F}" srcId="{D5D38641-0D69-4207-BC1D-91335CB85FEC}" destId="{E76346F3-64EA-4300-B095-7732733ED7B9}" srcOrd="2" destOrd="0" parTransId="{2C3D7F02-1EC4-4DC9-A77C-B1D637C39437}" sibTransId="{6A75B09D-EA00-482A-868E-D769F0E54DB2}"/>
    <dgm:cxn modelId="{8B40C11B-FB32-445C-9233-36C476A0C91D}" srcId="{D5D38641-0D69-4207-BC1D-91335CB85FEC}" destId="{36CDA4C2-7008-40D6-8010-B3D7BC22F895}" srcOrd="3" destOrd="0" parTransId="{9C77D3FD-68B8-43B8-8248-FD687C751D4B}" sibTransId="{7559DD5E-395E-4700-9F2A-29D002DF5A20}"/>
    <dgm:cxn modelId="{2B87128C-4F4D-4E80-A2F3-FC18BFE080C2}" type="presOf" srcId="{23E81867-FFB4-4A5C-A12A-1E6AD5DB8AC4}" destId="{D4730079-EBFA-4F48-BE4E-B59D4C917B00}" srcOrd="0" destOrd="3" presId="urn:microsoft.com/office/officeart/2005/8/layout/hList6"/>
    <dgm:cxn modelId="{73E46405-41B6-46FB-B7D7-A924C8E7A093}" srcId="{D5D38641-0D69-4207-BC1D-91335CB85FEC}" destId="{8A0BE4B3-B350-4E12-940E-77AD7243CE3A}" srcOrd="0" destOrd="0" parTransId="{6C9797B6-0A8D-4DF3-AB2D-64DF64C1060D}" sibTransId="{21F32E5D-BDFC-4A7B-9AC9-E8CCD995D80D}"/>
    <dgm:cxn modelId="{A68E46E9-1C49-4141-9936-E3E9871265E6}" srcId="{510EB327-C498-4AB5-A1C2-C878564A39AE}" destId="{23E81867-FFB4-4A5C-A12A-1E6AD5DB8AC4}" srcOrd="2" destOrd="0" parTransId="{4A8BD7A5-204C-4612-B5D4-F97751EAA2CD}" sibTransId="{B7BA1489-9988-40F2-A75F-3B8771563DA6}"/>
    <dgm:cxn modelId="{B11A4B0A-6D36-4A9F-9307-284C8976DB71}" srcId="{510EB327-C498-4AB5-A1C2-C878564A39AE}" destId="{E4DA7D6F-C7DC-48CD-A9BF-37CF72CE8FA6}" srcOrd="0" destOrd="0" parTransId="{B6271021-D1E7-48F4-9530-1C0CF7DAB1F7}" sibTransId="{C6CF2466-13AE-476C-9AC6-6E9E422900AB}"/>
    <dgm:cxn modelId="{186BD9A0-9545-43F0-8E4C-F77A21589BC2}" type="presOf" srcId="{E76346F3-64EA-4300-B095-7732733ED7B9}" destId="{9F0469BF-225E-4FD7-8EA8-51D72417C51A}" srcOrd="0" destOrd="0" presId="urn:microsoft.com/office/officeart/2005/8/layout/hList6"/>
    <dgm:cxn modelId="{C24A9138-FA65-4D91-B117-A0A6292F2A5D}" type="presParOf" srcId="{81E0F080-5FEA-4F63-89D9-C7A24296A952}" destId="{CA78C953-1700-45B1-844B-C0BFBC251F2D}" srcOrd="0" destOrd="0" presId="urn:microsoft.com/office/officeart/2005/8/layout/hList6"/>
    <dgm:cxn modelId="{B03BB5DF-5398-45B7-9CBC-3D01F756060E}" type="presParOf" srcId="{81E0F080-5FEA-4F63-89D9-C7A24296A952}" destId="{1F6C2CC7-B46F-4356-88AB-AFF352CBFB8D}" srcOrd="1" destOrd="0" presId="urn:microsoft.com/office/officeart/2005/8/layout/hList6"/>
    <dgm:cxn modelId="{12F5BA00-916F-42B0-82DE-D2DC306F597D}" type="presParOf" srcId="{81E0F080-5FEA-4F63-89D9-C7A24296A952}" destId="{D4730079-EBFA-4F48-BE4E-B59D4C917B00}" srcOrd="2" destOrd="0" presId="urn:microsoft.com/office/officeart/2005/8/layout/hList6"/>
    <dgm:cxn modelId="{F054F3EA-E0A5-4E57-B102-C6ACAD2323D4}" type="presParOf" srcId="{81E0F080-5FEA-4F63-89D9-C7A24296A952}" destId="{0F6E2689-A041-4E94-9784-30DD4AFF3C38}" srcOrd="3" destOrd="0" presId="urn:microsoft.com/office/officeart/2005/8/layout/hList6"/>
    <dgm:cxn modelId="{8EBA45E1-318F-45B8-9204-3EA05029A46D}" type="presParOf" srcId="{81E0F080-5FEA-4F63-89D9-C7A24296A952}" destId="{9F0469BF-225E-4FD7-8EA8-51D72417C51A}" srcOrd="4" destOrd="0" presId="urn:microsoft.com/office/officeart/2005/8/layout/hList6"/>
    <dgm:cxn modelId="{8A9CA306-C72E-4E92-AE5A-D240AF0C8901}" type="presParOf" srcId="{81E0F080-5FEA-4F63-89D9-C7A24296A952}" destId="{EE0211D4-E34D-417F-B03E-9FD456C58462}" srcOrd="5" destOrd="0" presId="urn:microsoft.com/office/officeart/2005/8/layout/hList6"/>
    <dgm:cxn modelId="{1F0D57F9-913D-47D8-B7CB-D3D6E32A62A9}" type="presParOf" srcId="{81E0F080-5FEA-4F63-89D9-C7A24296A952}" destId="{A69AEEB2-19AC-4C68-A53A-D0D9D64B75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CE88A7-0B7E-4AEA-8DC7-D8369C5698E2}" type="doc">
      <dgm:prSet loTypeId="urn:microsoft.com/office/officeart/2005/8/layout/radial3" loCatId="cycle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3D7EE0B-A662-4614-BE3E-9FD6DC02E73B}">
      <dgm:prSet/>
      <dgm:spPr/>
      <dgm:t>
        <a:bodyPr/>
        <a:lstStyle/>
        <a:p>
          <a:pPr rtl="0"/>
          <a:r>
            <a:rPr lang="pl-PL"/>
            <a:t>Przekroczenia dotyczą wszystkich stref w województwie mazowieckim </a:t>
          </a:r>
        </a:p>
      </dgm:t>
    </dgm:pt>
    <dgm:pt modelId="{415AF43A-1CE5-4569-94A0-0130B4305283}" type="parTrans" cxnId="{FA8082F8-13EA-4CB4-ABA1-166CBA525589}">
      <dgm:prSet/>
      <dgm:spPr/>
      <dgm:t>
        <a:bodyPr/>
        <a:lstStyle/>
        <a:p>
          <a:endParaRPr lang="pl-PL"/>
        </a:p>
      </dgm:t>
    </dgm:pt>
    <dgm:pt modelId="{A40BAA99-3E7F-4B34-A82E-EFBD89E0D4F9}" type="sibTrans" cxnId="{FA8082F8-13EA-4CB4-ABA1-166CBA525589}">
      <dgm:prSet/>
      <dgm:spPr/>
      <dgm:t>
        <a:bodyPr/>
        <a:lstStyle/>
        <a:p>
          <a:endParaRPr lang="pl-PL"/>
        </a:p>
      </dgm:t>
    </dgm:pt>
    <dgm:pt modelId="{CFF1E8F3-780B-49EF-818C-4B836FBAB9E0}">
      <dgm:prSet custT="1"/>
      <dgm:spPr/>
      <dgm:t>
        <a:bodyPr/>
        <a:lstStyle/>
        <a:p>
          <a:pPr rtl="0"/>
          <a:r>
            <a:rPr lang="pl-PL" sz="1600"/>
            <a:t>Pył zawieszony PM10</a:t>
          </a:r>
        </a:p>
      </dgm:t>
    </dgm:pt>
    <dgm:pt modelId="{9E984B94-E0F6-46B0-BA91-8193FC828CCA}" type="parTrans" cxnId="{F622924D-EC33-482A-BA81-4EE95C154DB8}">
      <dgm:prSet/>
      <dgm:spPr/>
      <dgm:t>
        <a:bodyPr/>
        <a:lstStyle/>
        <a:p>
          <a:endParaRPr lang="pl-PL"/>
        </a:p>
      </dgm:t>
    </dgm:pt>
    <dgm:pt modelId="{95C32AE1-4D16-4B39-8C5A-EC9015F2A004}" type="sibTrans" cxnId="{F622924D-EC33-482A-BA81-4EE95C154DB8}">
      <dgm:prSet/>
      <dgm:spPr/>
      <dgm:t>
        <a:bodyPr/>
        <a:lstStyle/>
        <a:p>
          <a:endParaRPr lang="pl-PL"/>
        </a:p>
      </dgm:t>
    </dgm:pt>
    <dgm:pt modelId="{1F958A61-0443-4CD7-9A95-F7ADDE1FC4BB}">
      <dgm:prSet custT="1"/>
      <dgm:spPr/>
      <dgm:t>
        <a:bodyPr/>
        <a:lstStyle/>
        <a:p>
          <a:pPr rtl="0"/>
          <a:r>
            <a:rPr lang="pl-PL" sz="1600"/>
            <a:t>Pył zawieszony PM2,5</a:t>
          </a:r>
        </a:p>
      </dgm:t>
    </dgm:pt>
    <dgm:pt modelId="{5494C2B3-6B3A-464E-BD77-E33D5C874925}" type="parTrans" cxnId="{7AB8F2B3-D081-480D-94B2-3AA0F3B1C976}">
      <dgm:prSet/>
      <dgm:spPr/>
      <dgm:t>
        <a:bodyPr/>
        <a:lstStyle/>
        <a:p>
          <a:endParaRPr lang="pl-PL"/>
        </a:p>
      </dgm:t>
    </dgm:pt>
    <dgm:pt modelId="{18D41E9B-572F-44A5-88A2-883B4F1DFF34}" type="sibTrans" cxnId="{7AB8F2B3-D081-480D-94B2-3AA0F3B1C976}">
      <dgm:prSet/>
      <dgm:spPr/>
      <dgm:t>
        <a:bodyPr/>
        <a:lstStyle/>
        <a:p>
          <a:endParaRPr lang="pl-PL"/>
        </a:p>
      </dgm:t>
    </dgm:pt>
    <dgm:pt modelId="{65EA9905-3422-4BEC-A547-901CAA976F9F}">
      <dgm:prSet custT="1"/>
      <dgm:spPr/>
      <dgm:t>
        <a:bodyPr/>
        <a:lstStyle/>
        <a:p>
          <a:pPr rtl="0"/>
          <a:r>
            <a:rPr lang="pl-PL" sz="1600" err="1"/>
            <a:t>Benzo</a:t>
          </a:r>
          <a:r>
            <a:rPr lang="pl-PL" sz="1600"/>
            <a:t>(a)pi-ren</a:t>
          </a:r>
        </a:p>
      </dgm:t>
    </dgm:pt>
    <dgm:pt modelId="{D0B8766F-4F8F-4614-8EB5-73DE2821482F}" type="parTrans" cxnId="{C4E6B60C-1CA2-488B-9882-F98BD30F1400}">
      <dgm:prSet/>
      <dgm:spPr/>
      <dgm:t>
        <a:bodyPr/>
        <a:lstStyle/>
        <a:p>
          <a:endParaRPr lang="pl-PL"/>
        </a:p>
      </dgm:t>
    </dgm:pt>
    <dgm:pt modelId="{93B6A76F-EB96-4DAA-838B-9B83C20C1D3D}" type="sibTrans" cxnId="{C4E6B60C-1CA2-488B-9882-F98BD30F1400}">
      <dgm:prSet/>
      <dgm:spPr/>
      <dgm:t>
        <a:bodyPr/>
        <a:lstStyle/>
        <a:p>
          <a:endParaRPr lang="pl-PL"/>
        </a:p>
      </dgm:t>
    </dgm:pt>
    <dgm:pt modelId="{A0283115-6158-4991-97D7-5FE57B43B58A}">
      <dgm:prSet custT="1"/>
      <dgm:spPr/>
      <dgm:t>
        <a:bodyPr/>
        <a:lstStyle/>
        <a:p>
          <a:pPr rtl="0"/>
          <a:r>
            <a:rPr lang="pl-PL" sz="1600"/>
            <a:t>Dwutlenek azotu (tylko strefa aglomeracja warszaw-ska)</a:t>
          </a:r>
        </a:p>
      </dgm:t>
    </dgm:pt>
    <dgm:pt modelId="{84325475-84AF-4EC5-AF9C-9128C0F60D6E}" type="parTrans" cxnId="{D6043CAF-C88A-49D0-8DC1-D2D6D2B577AF}">
      <dgm:prSet/>
      <dgm:spPr/>
      <dgm:t>
        <a:bodyPr/>
        <a:lstStyle/>
        <a:p>
          <a:endParaRPr lang="pl-PL"/>
        </a:p>
      </dgm:t>
    </dgm:pt>
    <dgm:pt modelId="{3E25442C-6AE2-4AD2-B4A7-885DEB440522}" type="sibTrans" cxnId="{D6043CAF-C88A-49D0-8DC1-D2D6D2B577AF}">
      <dgm:prSet/>
      <dgm:spPr/>
      <dgm:t>
        <a:bodyPr/>
        <a:lstStyle/>
        <a:p>
          <a:endParaRPr lang="pl-PL"/>
        </a:p>
      </dgm:t>
    </dgm:pt>
    <dgm:pt modelId="{D72B9201-3397-4C40-B021-BE5E5B15FD4F}" type="pres">
      <dgm:prSet presAssocID="{07CE88A7-0B7E-4AEA-8DC7-D8369C5698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2B5D9E7-BDAD-4EFD-AD89-DBDE1952918A}" type="pres">
      <dgm:prSet presAssocID="{07CE88A7-0B7E-4AEA-8DC7-D8369C5698E2}" presName="radial" presStyleCnt="0">
        <dgm:presLayoutVars>
          <dgm:animLvl val="ctr"/>
        </dgm:presLayoutVars>
      </dgm:prSet>
      <dgm:spPr/>
    </dgm:pt>
    <dgm:pt modelId="{A91A4944-F209-4F65-B63D-E6D5C5D920FC}" type="pres">
      <dgm:prSet presAssocID="{B3D7EE0B-A662-4614-BE3E-9FD6DC02E73B}" presName="centerShape" presStyleLbl="vennNode1" presStyleIdx="0" presStyleCnt="5"/>
      <dgm:spPr/>
      <dgm:t>
        <a:bodyPr/>
        <a:lstStyle/>
        <a:p>
          <a:endParaRPr lang="pl-PL"/>
        </a:p>
      </dgm:t>
    </dgm:pt>
    <dgm:pt modelId="{DFCB624E-E08E-464C-A94A-EBC6C4129E3D}" type="pres">
      <dgm:prSet presAssocID="{CFF1E8F3-780B-49EF-818C-4B836FBAB9E0}" presName="node" presStyleLbl="vennNode1" presStyleIdx="1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237B6D-10EE-4F09-8DAD-24162E694912}" type="pres">
      <dgm:prSet presAssocID="{1F958A61-0443-4CD7-9A95-F7ADDE1FC4BB}" presName="node" presStyleLbl="vennNode1" presStyleIdx="2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BDC7D6-6E72-4E46-829E-563231A9E6C5}" type="pres">
      <dgm:prSet presAssocID="{65EA9905-3422-4BEC-A547-901CAA976F9F}" presName="node" presStyleLbl="vennNode1" presStyleIdx="3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677C30-854E-4394-97D7-F095BB2D3635}" type="pres">
      <dgm:prSet presAssocID="{A0283115-6158-4991-97D7-5FE57B43B58A}" presName="node" presStyleLbl="vennNode1" presStyleIdx="4" presStyleCnt="5" custScaleX="122265" custScaleY="124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AA073B-BA36-49D4-9037-2275F511C96E}" type="presOf" srcId="{65EA9905-3422-4BEC-A547-901CAA976F9F}" destId="{F4BDC7D6-6E72-4E46-829E-563231A9E6C5}" srcOrd="0" destOrd="0" presId="urn:microsoft.com/office/officeart/2005/8/layout/radial3"/>
    <dgm:cxn modelId="{FA8082F8-13EA-4CB4-ABA1-166CBA525589}" srcId="{07CE88A7-0B7E-4AEA-8DC7-D8369C5698E2}" destId="{B3D7EE0B-A662-4614-BE3E-9FD6DC02E73B}" srcOrd="0" destOrd="0" parTransId="{415AF43A-1CE5-4569-94A0-0130B4305283}" sibTransId="{A40BAA99-3E7F-4B34-A82E-EFBD89E0D4F9}"/>
    <dgm:cxn modelId="{922516AA-B6B9-4074-A35F-1EB0B8CCC6FC}" type="presOf" srcId="{1F958A61-0443-4CD7-9A95-F7ADDE1FC4BB}" destId="{34237B6D-10EE-4F09-8DAD-24162E694912}" srcOrd="0" destOrd="0" presId="urn:microsoft.com/office/officeart/2005/8/layout/radial3"/>
    <dgm:cxn modelId="{7AB8F2B3-D081-480D-94B2-3AA0F3B1C976}" srcId="{B3D7EE0B-A662-4614-BE3E-9FD6DC02E73B}" destId="{1F958A61-0443-4CD7-9A95-F7ADDE1FC4BB}" srcOrd="1" destOrd="0" parTransId="{5494C2B3-6B3A-464E-BD77-E33D5C874925}" sibTransId="{18D41E9B-572F-44A5-88A2-883B4F1DFF34}"/>
    <dgm:cxn modelId="{F622924D-EC33-482A-BA81-4EE95C154DB8}" srcId="{B3D7EE0B-A662-4614-BE3E-9FD6DC02E73B}" destId="{CFF1E8F3-780B-49EF-818C-4B836FBAB9E0}" srcOrd="0" destOrd="0" parTransId="{9E984B94-E0F6-46B0-BA91-8193FC828CCA}" sibTransId="{95C32AE1-4D16-4B39-8C5A-EC9015F2A004}"/>
    <dgm:cxn modelId="{41D2EC5C-228D-452D-8B20-AF2FDD175F55}" type="presOf" srcId="{B3D7EE0B-A662-4614-BE3E-9FD6DC02E73B}" destId="{A91A4944-F209-4F65-B63D-E6D5C5D920FC}" srcOrd="0" destOrd="0" presId="urn:microsoft.com/office/officeart/2005/8/layout/radial3"/>
    <dgm:cxn modelId="{51C50D54-F9C0-4859-A07F-4F48DB8B9381}" type="presOf" srcId="{CFF1E8F3-780B-49EF-818C-4B836FBAB9E0}" destId="{DFCB624E-E08E-464C-A94A-EBC6C4129E3D}" srcOrd="0" destOrd="0" presId="urn:microsoft.com/office/officeart/2005/8/layout/radial3"/>
    <dgm:cxn modelId="{05FE0533-FA33-437C-88AC-D31E7EA32DED}" type="presOf" srcId="{07CE88A7-0B7E-4AEA-8DC7-D8369C5698E2}" destId="{D72B9201-3397-4C40-B021-BE5E5B15FD4F}" srcOrd="0" destOrd="0" presId="urn:microsoft.com/office/officeart/2005/8/layout/radial3"/>
    <dgm:cxn modelId="{56A6F820-9384-4987-8B2E-69D0FCF60788}" type="presOf" srcId="{A0283115-6158-4991-97D7-5FE57B43B58A}" destId="{D7677C30-854E-4394-97D7-F095BB2D3635}" srcOrd="0" destOrd="0" presId="urn:microsoft.com/office/officeart/2005/8/layout/radial3"/>
    <dgm:cxn modelId="{C4E6B60C-1CA2-488B-9882-F98BD30F1400}" srcId="{B3D7EE0B-A662-4614-BE3E-9FD6DC02E73B}" destId="{65EA9905-3422-4BEC-A547-901CAA976F9F}" srcOrd="2" destOrd="0" parTransId="{D0B8766F-4F8F-4614-8EB5-73DE2821482F}" sibTransId="{93B6A76F-EB96-4DAA-838B-9B83C20C1D3D}"/>
    <dgm:cxn modelId="{D6043CAF-C88A-49D0-8DC1-D2D6D2B577AF}" srcId="{B3D7EE0B-A662-4614-BE3E-9FD6DC02E73B}" destId="{A0283115-6158-4991-97D7-5FE57B43B58A}" srcOrd="3" destOrd="0" parTransId="{84325475-84AF-4EC5-AF9C-9128C0F60D6E}" sibTransId="{3E25442C-6AE2-4AD2-B4A7-885DEB440522}"/>
    <dgm:cxn modelId="{A05E9AEB-99FD-4916-8D5C-672601718A61}" type="presParOf" srcId="{D72B9201-3397-4C40-B021-BE5E5B15FD4F}" destId="{C2B5D9E7-BDAD-4EFD-AD89-DBDE1952918A}" srcOrd="0" destOrd="0" presId="urn:microsoft.com/office/officeart/2005/8/layout/radial3"/>
    <dgm:cxn modelId="{BA086A70-6743-4040-8F63-1BF95E7D59EA}" type="presParOf" srcId="{C2B5D9E7-BDAD-4EFD-AD89-DBDE1952918A}" destId="{A91A4944-F209-4F65-B63D-E6D5C5D920FC}" srcOrd="0" destOrd="0" presId="urn:microsoft.com/office/officeart/2005/8/layout/radial3"/>
    <dgm:cxn modelId="{99CA1EDA-10A4-4EFB-9BF8-54025A4420C8}" type="presParOf" srcId="{C2B5D9E7-BDAD-4EFD-AD89-DBDE1952918A}" destId="{DFCB624E-E08E-464C-A94A-EBC6C4129E3D}" srcOrd="1" destOrd="0" presId="urn:microsoft.com/office/officeart/2005/8/layout/radial3"/>
    <dgm:cxn modelId="{CA7C2119-08BC-4C30-8E69-A8678801287E}" type="presParOf" srcId="{C2B5D9E7-BDAD-4EFD-AD89-DBDE1952918A}" destId="{34237B6D-10EE-4F09-8DAD-24162E694912}" srcOrd="2" destOrd="0" presId="urn:microsoft.com/office/officeart/2005/8/layout/radial3"/>
    <dgm:cxn modelId="{C2B48BE5-36E5-4C99-880C-FDC9FB37440B}" type="presParOf" srcId="{C2B5D9E7-BDAD-4EFD-AD89-DBDE1952918A}" destId="{F4BDC7D6-6E72-4E46-829E-563231A9E6C5}" srcOrd="3" destOrd="0" presId="urn:microsoft.com/office/officeart/2005/8/layout/radial3"/>
    <dgm:cxn modelId="{AFF64B45-0D6E-43C0-AD71-3F64641D7CF8}" type="presParOf" srcId="{C2B5D9E7-BDAD-4EFD-AD89-DBDE1952918A}" destId="{D7677C30-854E-4394-97D7-F095BB2D36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1EA674D-3729-49A2-B050-B892CDB62C4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494308D-DB95-4FEC-9EBC-5B201A456D08}">
      <dgm:prSet phldrT="[Tekst]"/>
      <dgm:spPr/>
      <dgm:t>
        <a:bodyPr/>
        <a:lstStyle/>
        <a:p>
          <a:r>
            <a:rPr lang="pl-PL">
              <a:solidFill>
                <a:schemeClr val="tx1"/>
              </a:solidFill>
            </a:rPr>
            <a:t>współpraca z organami samorządu gminnego przy realizacji działania „Ograniczenie emisji substancji z procesu wytwarzania energii cieplnej dla potrzeb ogrzewania i przygotowania ciepłej wody</a:t>
          </a:r>
        </a:p>
      </dgm:t>
    </dgm:pt>
    <dgm:pt modelId="{2F5859F2-59CF-4220-9F49-12A76E3EF12D}" type="par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CB28F9-49D6-42A8-A813-597AE9696928}" type="sibTrans" cxnId="{06AAE001-73CD-4A0F-AC2B-6044C5B69B5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689FE85-0342-4E40-A95E-3D64DE5E7E0D}">
      <dgm:prSet phldrT="[Tekst]"/>
      <dgm:spPr/>
      <dgm:t>
        <a:bodyPr/>
        <a:lstStyle/>
        <a:p>
          <a:pPr rtl="0"/>
          <a:r>
            <a:rPr lang="pl-PL" dirty="0">
              <a:solidFill>
                <a:schemeClr val="tx1"/>
              </a:solidFill>
            </a:rPr>
            <a:t>przekazywanie wójtom (burmistrzom, prezydentom miast)</a:t>
          </a:r>
          <a:r>
            <a:rPr lang="pl-PL" dirty="0">
              <a:solidFill>
                <a:schemeClr val="tx1"/>
              </a:solidFill>
              <a:latin typeface="Arial" panose="020B0604020202020204"/>
            </a:rPr>
            <a:t> </a:t>
          </a:r>
          <a:r>
            <a:rPr lang="pl-PL" dirty="0">
              <a:solidFill>
                <a:schemeClr val="tx1"/>
              </a:solidFill>
            </a:rPr>
            <a:t>deklaracji o wymianie bądź instalacji dodatkowych źródeł ciepła we wszelkich budynkach służących celom mieszkalnym bądź gospodarczym znajdujących się na terenie nieruchomości, w przypadku, gdy wymiana realizowana jest bez pośrednictwa lub współfinansowania przez gminę,</a:t>
          </a:r>
        </a:p>
      </dgm:t>
    </dgm:pt>
    <dgm:pt modelId="{19D46D25-A646-483C-AFB6-7DD3EEA07AA5}" type="par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FA47ED-EC61-472E-94C9-95E0CC7FE871}" type="sibTrans" cxnId="{B83D797D-6B10-4434-AE48-B292BA8145BE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3304F05-9F60-4E0C-899B-F2D3E141F1D1}">
      <dgm:prSet phldrT="[Tekst]"/>
      <dgm:spPr/>
      <dgm:t>
        <a:bodyPr/>
        <a:lstStyle/>
        <a:p>
          <a:r>
            <a:rPr lang="pl-PL">
              <a:solidFill>
                <a:schemeClr val="tx1"/>
              </a:solidFill>
            </a:rPr>
            <a:t>realizacji działania „</a:t>
          </a:r>
          <a:r>
            <a:rPr lang="x-none">
              <a:solidFill>
                <a:schemeClr val="tx1"/>
              </a:solidFill>
            </a:rPr>
            <a:t>Ograniczanie wtórnej emisji pyłu</a:t>
          </a:r>
          <a:r>
            <a:rPr lang="pl-PL">
              <a:solidFill>
                <a:schemeClr val="tx1"/>
              </a:solidFill>
            </a:rPr>
            <a:t>” </a:t>
          </a:r>
          <a:r>
            <a:rPr lang="x-none">
              <a:solidFill>
                <a:schemeClr val="tx1"/>
              </a:solidFill>
            </a:rPr>
            <a:t>w zakresie </a:t>
          </a:r>
          <a:r>
            <a:rPr lang="pl-PL">
              <a:solidFill>
                <a:schemeClr val="tx1"/>
              </a:solidFill>
            </a:rPr>
            <a:t>zakazu używania dmuchaw do liści</a:t>
          </a:r>
        </a:p>
      </dgm:t>
    </dgm:pt>
    <dgm:pt modelId="{644C43EA-8917-42D3-8995-FA441CA0425D}" type="par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712666-045A-4B41-8204-B6CE70DB146A}" type="sibTrans" cxnId="{7CE06C6A-F1F7-470E-B776-F45304A52EC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96E8F93-0186-408E-A211-1A85DEBEA021}">
      <dgm:prSet phldrT="[Tekst]"/>
      <dgm:spPr/>
      <dgm:t>
        <a:bodyPr/>
        <a:lstStyle/>
        <a:p>
          <a:r>
            <a:rPr lang="pl-PL">
              <a:solidFill>
                <a:schemeClr val="tx1"/>
              </a:solidFill>
            </a:rPr>
            <a:t>przestrzeganie ograniczeń i zakazów zawartych w aktualnie obowiązującej uchwale antysmogowej</a:t>
          </a:r>
        </a:p>
      </dgm:t>
    </dgm:pt>
    <dgm:pt modelId="{5649C5F2-CF7D-4A39-B026-78A782BADF43}" type="par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93A9070-8A4C-4A80-9664-8BFDA3504AF2}" type="sibTrans" cxnId="{A5D24163-7F27-4677-8AB1-01D5F954AE6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DC56D4E-6C52-4799-875D-22F7DC402205}" type="pres">
      <dgm:prSet presAssocID="{A1EA674D-3729-49A2-B050-B892CDB62C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00F61684-5AC6-45C3-A772-BA639A22D27A}" type="pres">
      <dgm:prSet presAssocID="{A1EA674D-3729-49A2-B050-B892CDB62C44}" presName="Name1" presStyleCnt="0"/>
      <dgm:spPr/>
    </dgm:pt>
    <dgm:pt modelId="{F42C71E2-93B3-4A50-8396-DDF300E071E0}" type="pres">
      <dgm:prSet presAssocID="{A1EA674D-3729-49A2-B050-B892CDB62C44}" presName="cycle" presStyleCnt="0"/>
      <dgm:spPr/>
    </dgm:pt>
    <dgm:pt modelId="{6C1179C5-5E37-4AAB-B678-C7020122F8B3}" type="pres">
      <dgm:prSet presAssocID="{A1EA674D-3729-49A2-B050-B892CDB62C44}" presName="srcNode" presStyleLbl="node1" presStyleIdx="0" presStyleCnt="4"/>
      <dgm:spPr/>
    </dgm:pt>
    <dgm:pt modelId="{4E4C21DC-1F81-46AC-A118-0C45516C5D7D}" type="pres">
      <dgm:prSet presAssocID="{A1EA674D-3729-49A2-B050-B892CDB62C44}" presName="conn" presStyleLbl="parChTrans1D2" presStyleIdx="0" presStyleCnt="1"/>
      <dgm:spPr/>
      <dgm:t>
        <a:bodyPr/>
        <a:lstStyle/>
        <a:p>
          <a:endParaRPr lang="pl-PL"/>
        </a:p>
      </dgm:t>
    </dgm:pt>
    <dgm:pt modelId="{DFB7F7A8-1B04-4334-AB88-6BEE5A949B97}" type="pres">
      <dgm:prSet presAssocID="{A1EA674D-3729-49A2-B050-B892CDB62C44}" presName="extraNode" presStyleLbl="node1" presStyleIdx="0" presStyleCnt="4"/>
      <dgm:spPr/>
    </dgm:pt>
    <dgm:pt modelId="{1DDE8FA5-8EA6-4BC4-B601-0D9988FE9246}" type="pres">
      <dgm:prSet presAssocID="{A1EA674D-3729-49A2-B050-B892CDB62C44}" presName="dstNode" presStyleLbl="node1" presStyleIdx="0" presStyleCnt="4"/>
      <dgm:spPr/>
    </dgm:pt>
    <dgm:pt modelId="{E0CFDB7E-6219-4E57-A878-78977AFCD536}" type="pres">
      <dgm:prSet presAssocID="{E494308D-DB95-4FEC-9EBC-5B201A456D0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7FABDB-858C-40F9-A11D-492BFDB09B98}" type="pres">
      <dgm:prSet presAssocID="{E494308D-DB95-4FEC-9EBC-5B201A456D08}" presName="accent_1" presStyleCnt="0"/>
      <dgm:spPr/>
    </dgm:pt>
    <dgm:pt modelId="{4FC87346-8335-421A-B16D-778D04FE6FA5}" type="pres">
      <dgm:prSet presAssocID="{E494308D-DB95-4FEC-9EBC-5B201A456D08}" presName="accentRepeatNode" presStyleLbl="solidFgAcc1" presStyleIdx="0" presStyleCnt="4"/>
      <dgm:spPr/>
    </dgm:pt>
    <dgm:pt modelId="{61636D26-FAFD-4FDC-9217-07303D14D71E}" type="pres">
      <dgm:prSet presAssocID="{A689FE85-0342-4E40-A95E-3D64DE5E7E0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8CBC3F-D458-40EA-B67F-A3A312F036C5}" type="pres">
      <dgm:prSet presAssocID="{A689FE85-0342-4E40-A95E-3D64DE5E7E0D}" presName="accent_2" presStyleCnt="0"/>
      <dgm:spPr/>
    </dgm:pt>
    <dgm:pt modelId="{32429801-A13F-419A-A5E0-88C7701C725B}" type="pres">
      <dgm:prSet presAssocID="{A689FE85-0342-4E40-A95E-3D64DE5E7E0D}" presName="accentRepeatNode" presStyleLbl="solidFgAcc1" presStyleIdx="1" presStyleCnt="4"/>
      <dgm:spPr/>
    </dgm:pt>
    <dgm:pt modelId="{91FF0F71-7595-4B8B-8150-764E47964F17}" type="pres">
      <dgm:prSet presAssocID="{33304F05-9F60-4E0C-899B-F2D3E141F1D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D5FBA9-2517-4007-A344-5E537F326AA5}" type="pres">
      <dgm:prSet presAssocID="{33304F05-9F60-4E0C-899B-F2D3E141F1D1}" presName="accent_3" presStyleCnt="0"/>
      <dgm:spPr/>
    </dgm:pt>
    <dgm:pt modelId="{06ABC321-8FF5-46DA-97CA-6D13EE40F05B}" type="pres">
      <dgm:prSet presAssocID="{33304F05-9F60-4E0C-899B-F2D3E141F1D1}" presName="accentRepeatNode" presStyleLbl="solidFgAcc1" presStyleIdx="2" presStyleCnt="4"/>
      <dgm:spPr/>
    </dgm:pt>
    <dgm:pt modelId="{4F3E556E-A1CE-4CED-8551-AF4A19F9EFE7}" type="pres">
      <dgm:prSet presAssocID="{896E8F93-0186-408E-A211-1A85DEBEA02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5108FD-5F78-40A5-8C09-A3F6B1953D7A}" type="pres">
      <dgm:prSet presAssocID="{896E8F93-0186-408E-A211-1A85DEBEA021}" presName="accent_4" presStyleCnt="0"/>
      <dgm:spPr/>
    </dgm:pt>
    <dgm:pt modelId="{6A363B3C-F5DD-4F69-AA32-657899083B8A}" type="pres">
      <dgm:prSet presAssocID="{896E8F93-0186-408E-A211-1A85DEBEA021}" presName="accentRepeatNode" presStyleLbl="solidFgAcc1" presStyleIdx="3" presStyleCnt="4"/>
      <dgm:spPr/>
    </dgm:pt>
  </dgm:ptLst>
  <dgm:cxnLst>
    <dgm:cxn modelId="{A5D24163-7F27-4677-8AB1-01D5F954AE64}" srcId="{A1EA674D-3729-49A2-B050-B892CDB62C44}" destId="{896E8F93-0186-408E-A211-1A85DEBEA021}" srcOrd="3" destOrd="0" parTransId="{5649C5F2-CF7D-4A39-B026-78A782BADF43}" sibTransId="{C93A9070-8A4C-4A80-9664-8BFDA3504AF2}"/>
    <dgm:cxn modelId="{9367CA90-F223-417C-9D32-33CC179DE001}" type="presOf" srcId="{896E8F93-0186-408E-A211-1A85DEBEA021}" destId="{4F3E556E-A1CE-4CED-8551-AF4A19F9EFE7}" srcOrd="0" destOrd="0" presId="urn:microsoft.com/office/officeart/2008/layout/VerticalCurvedList"/>
    <dgm:cxn modelId="{7CE06C6A-F1F7-470E-B776-F45304A52ECF}" srcId="{A1EA674D-3729-49A2-B050-B892CDB62C44}" destId="{33304F05-9F60-4E0C-899B-F2D3E141F1D1}" srcOrd="2" destOrd="0" parTransId="{644C43EA-8917-42D3-8995-FA441CA0425D}" sibTransId="{1F712666-045A-4B41-8204-B6CE70DB146A}"/>
    <dgm:cxn modelId="{326095C4-8356-4449-8CE0-AEF56F80655A}" type="presOf" srcId="{A1EA674D-3729-49A2-B050-B892CDB62C44}" destId="{0DC56D4E-6C52-4799-875D-22F7DC402205}" srcOrd="0" destOrd="0" presId="urn:microsoft.com/office/officeart/2008/layout/VerticalCurvedList"/>
    <dgm:cxn modelId="{3022EEB0-8568-433E-B6CE-7F04D2A645A2}" type="presOf" srcId="{E494308D-DB95-4FEC-9EBC-5B201A456D08}" destId="{E0CFDB7E-6219-4E57-A878-78977AFCD536}" srcOrd="0" destOrd="0" presId="urn:microsoft.com/office/officeart/2008/layout/VerticalCurvedList"/>
    <dgm:cxn modelId="{06AAE001-73CD-4A0F-AC2B-6044C5B69B53}" srcId="{A1EA674D-3729-49A2-B050-B892CDB62C44}" destId="{E494308D-DB95-4FEC-9EBC-5B201A456D08}" srcOrd="0" destOrd="0" parTransId="{2F5859F2-59CF-4220-9F49-12A76E3EF12D}" sibTransId="{4DCB28F9-49D6-42A8-A813-597AE9696928}"/>
    <dgm:cxn modelId="{B560672F-A9AA-4B25-8143-693935D7D153}" type="presOf" srcId="{4DCB28F9-49D6-42A8-A813-597AE9696928}" destId="{4E4C21DC-1F81-46AC-A118-0C45516C5D7D}" srcOrd="0" destOrd="0" presId="urn:microsoft.com/office/officeart/2008/layout/VerticalCurvedList"/>
    <dgm:cxn modelId="{B83D797D-6B10-4434-AE48-B292BA8145BE}" srcId="{A1EA674D-3729-49A2-B050-B892CDB62C44}" destId="{A689FE85-0342-4E40-A95E-3D64DE5E7E0D}" srcOrd="1" destOrd="0" parTransId="{19D46D25-A646-483C-AFB6-7DD3EEA07AA5}" sibTransId="{33FA47ED-EC61-472E-94C9-95E0CC7FE871}"/>
    <dgm:cxn modelId="{025A64C7-BC14-4F65-85D7-E44C1AC80A84}" type="presOf" srcId="{A689FE85-0342-4E40-A95E-3D64DE5E7E0D}" destId="{61636D26-FAFD-4FDC-9217-07303D14D71E}" srcOrd="0" destOrd="0" presId="urn:microsoft.com/office/officeart/2008/layout/VerticalCurvedList"/>
    <dgm:cxn modelId="{D3EE67A7-FE2C-4C74-A43C-8FA0FCA3CB7E}" type="presOf" srcId="{33304F05-9F60-4E0C-899B-F2D3E141F1D1}" destId="{91FF0F71-7595-4B8B-8150-764E47964F17}" srcOrd="0" destOrd="0" presId="urn:microsoft.com/office/officeart/2008/layout/VerticalCurvedList"/>
    <dgm:cxn modelId="{301087B2-08C3-4141-B520-0B6A9DC6F49E}" type="presParOf" srcId="{0DC56D4E-6C52-4799-875D-22F7DC402205}" destId="{00F61684-5AC6-45C3-A772-BA639A22D27A}" srcOrd="0" destOrd="0" presId="urn:microsoft.com/office/officeart/2008/layout/VerticalCurvedList"/>
    <dgm:cxn modelId="{877D1432-4C6F-43E8-9FB9-8A2200B1E18C}" type="presParOf" srcId="{00F61684-5AC6-45C3-A772-BA639A22D27A}" destId="{F42C71E2-93B3-4A50-8396-DDF300E071E0}" srcOrd="0" destOrd="0" presId="urn:microsoft.com/office/officeart/2008/layout/VerticalCurvedList"/>
    <dgm:cxn modelId="{DED87F7B-CE5A-4461-BFAA-02EB79CA7142}" type="presParOf" srcId="{F42C71E2-93B3-4A50-8396-DDF300E071E0}" destId="{6C1179C5-5E37-4AAB-B678-C7020122F8B3}" srcOrd="0" destOrd="0" presId="urn:microsoft.com/office/officeart/2008/layout/VerticalCurvedList"/>
    <dgm:cxn modelId="{7BAE7323-9BD3-4F93-8B07-50BBFE580670}" type="presParOf" srcId="{F42C71E2-93B3-4A50-8396-DDF300E071E0}" destId="{4E4C21DC-1F81-46AC-A118-0C45516C5D7D}" srcOrd="1" destOrd="0" presId="urn:microsoft.com/office/officeart/2008/layout/VerticalCurvedList"/>
    <dgm:cxn modelId="{8A94887C-3366-4ED9-9609-ACD768F96C41}" type="presParOf" srcId="{F42C71E2-93B3-4A50-8396-DDF300E071E0}" destId="{DFB7F7A8-1B04-4334-AB88-6BEE5A949B97}" srcOrd="2" destOrd="0" presId="urn:microsoft.com/office/officeart/2008/layout/VerticalCurvedList"/>
    <dgm:cxn modelId="{EE39EDBE-A081-4897-9DB2-D15BF7603935}" type="presParOf" srcId="{F42C71E2-93B3-4A50-8396-DDF300E071E0}" destId="{1DDE8FA5-8EA6-4BC4-B601-0D9988FE9246}" srcOrd="3" destOrd="0" presId="urn:microsoft.com/office/officeart/2008/layout/VerticalCurvedList"/>
    <dgm:cxn modelId="{8769B726-F9B7-4DCD-9DFC-457FB19A84D0}" type="presParOf" srcId="{00F61684-5AC6-45C3-A772-BA639A22D27A}" destId="{E0CFDB7E-6219-4E57-A878-78977AFCD536}" srcOrd="1" destOrd="0" presId="urn:microsoft.com/office/officeart/2008/layout/VerticalCurvedList"/>
    <dgm:cxn modelId="{5ADC2017-EB8A-4FF5-9175-621BF37DE095}" type="presParOf" srcId="{00F61684-5AC6-45C3-A772-BA639A22D27A}" destId="{4A7FABDB-858C-40F9-A11D-492BFDB09B98}" srcOrd="2" destOrd="0" presId="urn:microsoft.com/office/officeart/2008/layout/VerticalCurvedList"/>
    <dgm:cxn modelId="{09DE35E4-F082-474B-8773-A4A09027E4E1}" type="presParOf" srcId="{4A7FABDB-858C-40F9-A11D-492BFDB09B98}" destId="{4FC87346-8335-421A-B16D-778D04FE6FA5}" srcOrd="0" destOrd="0" presId="urn:microsoft.com/office/officeart/2008/layout/VerticalCurvedList"/>
    <dgm:cxn modelId="{BBAE63A5-DFFE-4386-9BD8-D22D20556D6B}" type="presParOf" srcId="{00F61684-5AC6-45C3-A772-BA639A22D27A}" destId="{61636D26-FAFD-4FDC-9217-07303D14D71E}" srcOrd="3" destOrd="0" presId="urn:microsoft.com/office/officeart/2008/layout/VerticalCurvedList"/>
    <dgm:cxn modelId="{03C7F3C8-4ED9-4E93-B0E5-C523B487138F}" type="presParOf" srcId="{00F61684-5AC6-45C3-A772-BA639A22D27A}" destId="{458CBC3F-D458-40EA-B67F-A3A312F036C5}" srcOrd="4" destOrd="0" presId="urn:microsoft.com/office/officeart/2008/layout/VerticalCurvedList"/>
    <dgm:cxn modelId="{24503795-A51A-4459-A994-389285E4BFC4}" type="presParOf" srcId="{458CBC3F-D458-40EA-B67F-A3A312F036C5}" destId="{32429801-A13F-419A-A5E0-88C7701C725B}" srcOrd="0" destOrd="0" presId="urn:microsoft.com/office/officeart/2008/layout/VerticalCurvedList"/>
    <dgm:cxn modelId="{B9849929-F7BB-44FA-9743-DD79751B9827}" type="presParOf" srcId="{00F61684-5AC6-45C3-A772-BA639A22D27A}" destId="{91FF0F71-7595-4B8B-8150-764E47964F17}" srcOrd="5" destOrd="0" presId="urn:microsoft.com/office/officeart/2008/layout/VerticalCurvedList"/>
    <dgm:cxn modelId="{D124CFF8-E07F-4369-B6A5-B86634237355}" type="presParOf" srcId="{00F61684-5AC6-45C3-A772-BA639A22D27A}" destId="{B9D5FBA9-2517-4007-A344-5E537F326AA5}" srcOrd="6" destOrd="0" presId="urn:microsoft.com/office/officeart/2008/layout/VerticalCurvedList"/>
    <dgm:cxn modelId="{16B826EF-6AE1-4000-A0E9-06EDDB51CFC5}" type="presParOf" srcId="{B9D5FBA9-2517-4007-A344-5E537F326AA5}" destId="{06ABC321-8FF5-46DA-97CA-6D13EE40F05B}" srcOrd="0" destOrd="0" presId="urn:microsoft.com/office/officeart/2008/layout/VerticalCurvedList"/>
    <dgm:cxn modelId="{81F324B9-608F-4037-B3E0-D595D4D49EC0}" type="presParOf" srcId="{00F61684-5AC6-45C3-A772-BA639A22D27A}" destId="{4F3E556E-A1CE-4CED-8551-AF4A19F9EFE7}" srcOrd="7" destOrd="0" presId="urn:microsoft.com/office/officeart/2008/layout/VerticalCurvedList"/>
    <dgm:cxn modelId="{950C6CB1-F11E-42D6-9BF8-37413CA59CBF}" type="presParOf" srcId="{00F61684-5AC6-45C3-A772-BA639A22D27A}" destId="{C45108FD-5F78-40A5-8C09-A3F6B1953D7A}" srcOrd="8" destOrd="0" presId="urn:microsoft.com/office/officeart/2008/layout/VerticalCurvedList"/>
    <dgm:cxn modelId="{5298B793-00D3-4161-AE96-5A2F1D089917}" type="presParOf" srcId="{C45108FD-5F78-40A5-8C09-A3F6B1953D7A}" destId="{6A363B3C-F5DD-4F69-AA32-657899083B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11486BA-0C01-43D1-AC3E-F5E3C13450F2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FE0155B2-2C8D-4194-81A2-035D3F260739}">
      <dgm:prSet phldrT="[Tekst]" custT="1"/>
      <dgm:spPr/>
      <dgm:t>
        <a:bodyPr/>
        <a:lstStyle/>
        <a:p>
          <a:r>
            <a:rPr lang="pl-PL" sz="2400"/>
            <a:t>Wójtowie, burmistrzowie, prezydenci miast:</a:t>
          </a:r>
        </a:p>
      </dgm:t>
    </dgm:pt>
    <dgm:pt modelId="{DAA78354-0E37-4B21-BADF-6D17EA7D00AF}" type="parTrans" cxnId="{6C4CC606-BD51-4FAE-8E55-098E5E0AABA7}">
      <dgm:prSet/>
      <dgm:spPr/>
      <dgm:t>
        <a:bodyPr/>
        <a:lstStyle/>
        <a:p>
          <a:endParaRPr lang="pl-PL" sz="1800"/>
        </a:p>
      </dgm:t>
    </dgm:pt>
    <dgm:pt modelId="{60DB51C8-F7BA-4858-9F02-7ADB8583BE13}" type="sibTrans" cxnId="{6C4CC606-BD51-4FAE-8E55-098E5E0AABA7}">
      <dgm:prSet/>
      <dgm:spPr/>
      <dgm:t>
        <a:bodyPr/>
        <a:lstStyle/>
        <a:p>
          <a:endParaRPr lang="pl-PL" sz="1800"/>
        </a:p>
      </dgm:t>
    </dgm:pt>
    <dgm:pt modelId="{0EF1E7A5-2CAC-4C25-8C32-A45951C4BF00}">
      <dgm:prSet phldrT="[Tekst]" custT="1"/>
      <dgm:spPr/>
      <dgm:t>
        <a:bodyPr/>
        <a:lstStyle/>
        <a:p>
          <a:r>
            <a:rPr lang="pl-PL" sz="2000" b="1"/>
            <a:t>Realizacja działań naprawczych</a:t>
          </a:r>
          <a:endParaRPr lang="pl-PL" sz="2800"/>
        </a:p>
      </dgm:t>
    </dgm:pt>
    <dgm:pt modelId="{5004C90F-4ECF-4DB8-B44B-9228496BCC98}" type="parTrans" cxnId="{EF361C3F-A946-4194-89DF-E58BC2DCF748}">
      <dgm:prSet/>
      <dgm:spPr/>
      <dgm:t>
        <a:bodyPr/>
        <a:lstStyle/>
        <a:p>
          <a:endParaRPr lang="pl-PL"/>
        </a:p>
      </dgm:t>
    </dgm:pt>
    <dgm:pt modelId="{2D2DDFBB-80E0-4AFF-8326-E5A5B7009DCC}" type="sibTrans" cxnId="{EF361C3F-A946-4194-89DF-E58BC2DCF748}">
      <dgm:prSet/>
      <dgm:spPr/>
      <dgm:t>
        <a:bodyPr/>
        <a:lstStyle/>
        <a:p>
          <a:endParaRPr lang="pl-PL"/>
        </a:p>
      </dgm:t>
    </dgm:pt>
    <dgm:pt modelId="{AD0B1D3C-9E93-4C91-BDDB-F7B5CCED9BFC}">
      <dgm:prSet phldrT="[Tekst]" custT="1"/>
      <dgm:spPr/>
      <dgm:t>
        <a:bodyPr/>
        <a:lstStyle/>
        <a:p>
          <a:r>
            <a:rPr lang="pl-PL" sz="2000"/>
            <a:t>Realizacja działań krótkoterminowych</a:t>
          </a:r>
          <a:endParaRPr lang="pl-PL" sz="2800"/>
        </a:p>
      </dgm:t>
    </dgm:pt>
    <dgm:pt modelId="{4FA25A02-9B70-49A7-BF82-35112D4CD89A}" type="parTrans" cxnId="{AA019996-B98C-49E0-A7D8-813A0484B761}">
      <dgm:prSet/>
      <dgm:spPr/>
      <dgm:t>
        <a:bodyPr/>
        <a:lstStyle/>
        <a:p>
          <a:endParaRPr lang="pl-PL"/>
        </a:p>
      </dgm:t>
    </dgm:pt>
    <dgm:pt modelId="{F5036458-A7F9-407B-8983-0176E5760344}" type="sibTrans" cxnId="{AA019996-B98C-49E0-A7D8-813A0484B761}">
      <dgm:prSet/>
      <dgm:spPr/>
      <dgm:t>
        <a:bodyPr/>
        <a:lstStyle/>
        <a:p>
          <a:endParaRPr lang="pl-PL"/>
        </a:p>
      </dgm:t>
    </dgm:pt>
    <dgm:pt modelId="{624FBCB7-7B71-459A-9200-B725ACEC9161}">
      <dgm:prSet phldrT="[Tekst]" custT="1"/>
      <dgm:spPr/>
      <dgm:t>
        <a:bodyPr/>
        <a:lstStyle/>
        <a:p>
          <a:r>
            <a:rPr lang="pl-PL" sz="2000"/>
            <a:t>Coroczne sprawozdania z wydawanych decyzji, których ustalenia zmierzają do osiągnięcia celów Programu </a:t>
          </a:r>
          <a:r>
            <a:rPr lang="pl-PL" sz="2000" b="1"/>
            <a:t>(oraz starostowie) - </a:t>
          </a:r>
          <a:r>
            <a:rPr lang="pl-PL" sz="2000"/>
            <a:t>do 31 stycznia po roku sprawozdawczym</a:t>
          </a:r>
          <a:endParaRPr lang="pl-PL" sz="2800"/>
        </a:p>
      </dgm:t>
    </dgm:pt>
    <dgm:pt modelId="{621452ED-F6F7-41FE-B29B-95E7C6F3B33A}" type="parTrans" cxnId="{9DB2B15B-5705-48C2-B254-597F857B9D63}">
      <dgm:prSet/>
      <dgm:spPr/>
      <dgm:t>
        <a:bodyPr/>
        <a:lstStyle/>
        <a:p>
          <a:endParaRPr lang="pl-PL"/>
        </a:p>
      </dgm:t>
    </dgm:pt>
    <dgm:pt modelId="{61129E4E-C07B-45C5-825C-70F44D907590}" type="sibTrans" cxnId="{9DB2B15B-5705-48C2-B254-597F857B9D63}">
      <dgm:prSet/>
      <dgm:spPr/>
      <dgm:t>
        <a:bodyPr/>
        <a:lstStyle/>
        <a:p>
          <a:endParaRPr lang="pl-PL"/>
        </a:p>
      </dgm:t>
    </dgm:pt>
    <dgm:pt modelId="{364B6B31-F638-47FA-A2FF-BB87210D542E}">
      <dgm:prSet phldrT="[Tekst]" custT="1"/>
      <dgm:spPr/>
      <dgm:t>
        <a:bodyPr/>
        <a:lstStyle/>
        <a:p>
          <a:r>
            <a:rPr lang="pl-PL" sz="2000"/>
            <a:t>Coroczne sprawozdania z realizacji </a:t>
          </a:r>
          <a:br>
            <a:rPr lang="pl-PL" sz="2000"/>
          </a:br>
          <a:r>
            <a:rPr lang="pl-PL" sz="2000"/>
            <a:t>ww. działań - do 31 stycznia po roku sprawozdawczym</a:t>
          </a:r>
          <a:endParaRPr lang="pl-PL" sz="2800"/>
        </a:p>
      </dgm:t>
    </dgm:pt>
    <dgm:pt modelId="{57C7DA62-2072-41AB-BEAA-0EE4FFF86AD3}" type="parTrans" cxnId="{60ECA500-7705-45A9-BD38-005BC52B5ACF}">
      <dgm:prSet/>
      <dgm:spPr/>
      <dgm:t>
        <a:bodyPr/>
        <a:lstStyle/>
        <a:p>
          <a:endParaRPr lang="pl-PL"/>
        </a:p>
      </dgm:t>
    </dgm:pt>
    <dgm:pt modelId="{52EC608F-7499-4A3A-B1D6-31D2D2B31D8A}" type="sibTrans" cxnId="{60ECA500-7705-45A9-BD38-005BC52B5ACF}">
      <dgm:prSet/>
      <dgm:spPr/>
      <dgm:t>
        <a:bodyPr/>
        <a:lstStyle/>
        <a:p>
          <a:endParaRPr lang="pl-PL"/>
        </a:p>
      </dgm:t>
    </dgm:pt>
    <dgm:pt modelId="{24D53D1D-4D20-441A-B199-AB4E8D4360D6}" type="pres">
      <dgm:prSet presAssocID="{511486BA-0C01-43D1-AC3E-F5E3C13450F2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7939ACFD-23E4-4E5B-A8E8-86EF9B661E08}" type="pres">
      <dgm:prSet presAssocID="{FE0155B2-2C8D-4194-81A2-035D3F260739}" presName="withChildren" presStyleCnt="0"/>
      <dgm:spPr/>
    </dgm:pt>
    <dgm:pt modelId="{E1D81356-B690-4214-A099-9946B08694E3}" type="pres">
      <dgm:prSet presAssocID="{FE0155B2-2C8D-4194-81A2-035D3F260739}" presName="bigCircle" presStyleLbl="vennNode1" presStyleIdx="0" presStyleCnt="5" custLinFactNeighborX="119" custLinFactNeighborY="28"/>
      <dgm:spPr/>
    </dgm:pt>
    <dgm:pt modelId="{CEB8BFA4-D878-42BB-B058-774919D1D2E2}" type="pres">
      <dgm:prSet presAssocID="{FE0155B2-2C8D-4194-81A2-035D3F260739}" presName="medCircle" presStyleLbl="vennNode1" presStyleIdx="1" presStyleCnt="5"/>
      <dgm:spPr/>
    </dgm:pt>
    <dgm:pt modelId="{79BA9AAE-271F-4595-B801-3147C959071F}" type="pres">
      <dgm:prSet presAssocID="{FE0155B2-2C8D-4194-81A2-035D3F260739}" presName="txLvl1" presStyleLbl="revTx" presStyleIdx="0" presStyleCnt="5" custScaleX="73285" custLinFactNeighborX="-1252" custLinFactNeighborY="2233"/>
      <dgm:spPr/>
      <dgm:t>
        <a:bodyPr/>
        <a:lstStyle/>
        <a:p>
          <a:endParaRPr lang="pl-PL"/>
        </a:p>
      </dgm:t>
    </dgm:pt>
    <dgm:pt modelId="{D3EAD2EA-1656-4A08-80ED-56FE9F15527D}" type="pres">
      <dgm:prSet presAssocID="{FE0155B2-2C8D-4194-81A2-035D3F260739}" presName="lin" presStyleCnt="0"/>
      <dgm:spPr/>
    </dgm:pt>
    <dgm:pt modelId="{365F19CE-E562-4ADE-BD1D-C292BBC997E2}" type="pres">
      <dgm:prSet presAssocID="{0EF1E7A5-2CAC-4C25-8C32-A45951C4BF00}" presName="txLvl2" presStyleLbl="revTx" presStyleIdx="1" presStyleCnt="5" custLinFactNeighborX="124" custLinFactNeighborY="601"/>
      <dgm:spPr/>
      <dgm:t>
        <a:bodyPr/>
        <a:lstStyle/>
        <a:p>
          <a:endParaRPr lang="pl-PL"/>
        </a:p>
      </dgm:t>
    </dgm:pt>
    <dgm:pt modelId="{43223041-EF1F-4840-B56D-4B1C4714123D}" type="pres">
      <dgm:prSet presAssocID="{2D2DDFBB-80E0-4AFF-8326-E5A5B7009DCC}" presName="smCircle" presStyleLbl="vennNode1" presStyleIdx="2" presStyleCnt="5" custLinFactX="-44442" custLinFactNeighborX="-100000" custLinFactNeighborY="-734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C52871-1F5E-4A27-9F4F-413699D86159}" type="pres">
      <dgm:prSet presAssocID="{AD0B1D3C-9E93-4C91-BDDB-F7B5CCED9BFC}" presName="txLvl2" presStyleLbl="revTx" presStyleIdx="2" presStyleCnt="5" custLinFactNeighborX="124" custLinFactNeighborY="601"/>
      <dgm:spPr/>
      <dgm:t>
        <a:bodyPr/>
        <a:lstStyle/>
        <a:p>
          <a:endParaRPr lang="pl-PL"/>
        </a:p>
      </dgm:t>
    </dgm:pt>
    <dgm:pt modelId="{9B4D23B8-5F28-4F1B-92A8-A146FF9ADB3B}" type="pres">
      <dgm:prSet presAssocID="{F5036458-A7F9-407B-8983-0176E5760344}" presName="smCircle" presStyleLbl="vennNode1" presStyleIdx="3" presStyleCnt="5" custLinFactX="-57644" custLinFactNeighborX="-100000" custLinFactNeighborY="24109"/>
      <dgm:spPr/>
    </dgm:pt>
    <dgm:pt modelId="{A05389AF-0577-4260-8900-6E9C4DF4BAEF}" type="pres">
      <dgm:prSet presAssocID="{624FBCB7-7B71-459A-9200-B725ACEC9161}" presName="txLvl2" presStyleLbl="revTx" presStyleIdx="3" presStyleCnt="5" custScaleY="145793" custLinFactNeighborX="124" custLinFactNeighborY="601"/>
      <dgm:spPr/>
      <dgm:t>
        <a:bodyPr/>
        <a:lstStyle/>
        <a:p>
          <a:endParaRPr lang="pl-PL"/>
        </a:p>
      </dgm:t>
    </dgm:pt>
    <dgm:pt modelId="{58AF8CD9-0790-4392-A392-9D8054A29DEB}" type="pres">
      <dgm:prSet presAssocID="{61129E4E-C07B-45C5-825C-70F44D907590}" presName="smCircle" presStyleLbl="vennNode1" presStyleIdx="4" presStyleCnt="5" custLinFactX="-8331" custLinFactNeighborX="-100000" custLinFactNeighborY="29854"/>
      <dgm:spPr/>
    </dgm:pt>
    <dgm:pt modelId="{FB6D891C-6AA5-488D-8639-1AF41AC4EDF1}" type="pres">
      <dgm:prSet presAssocID="{364B6B31-F638-47FA-A2FF-BB87210D542E}" presName="txLvl2" presStyleLbl="revTx" presStyleIdx="4" presStyleCnt="5" custScaleY="138364" custLinFactNeighborX="124" custLinFactNeighborY="601"/>
      <dgm:spPr/>
      <dgm:t>
        <a:bodyPr/>
        <a:lstStyle/>
        <a:p>
          <a:endParaRPr lang="pl-PL"/>
        </a:p>
      </dgm:t>
    </dgm:pt>
  </dgm:ptLst>
  <dgm:cxnLst>
    <dgm:cxn modelId="{6C4CC606-BD51-4FAE-8E55-098E5E0AABA7}" srcId="{511486BA-0C01-43D1-AC3E-F5E3C13450F2}" destId="{FE0155B2-2C8D-4194-81A2-035D3F260739}" srcOrd="0" destOrd="0" parTransId="{DAA78354-0E37-4B21-BADF-6D17EA7D00AF}" sibTransId="{60DB51C8-F7BA-4858-9F02-7ADB8583BE13}"/>
    <dgm:cxn modelId="{E7CC231D-DC74-4FF7-B625-F34324941A62}" type="presOf" srcId="{0EF1E7A5-2CAC-4C25-8C32-A45951C4BF00}" destId="{365F19CE-E562-4ADE-BD1D-C292BBC997E2}" srcOrd="0" destOrd="0" presId="urn:microsoft.com/office/officeart/2008/layout/VerticalCircleList"/>
    <dgm:cxn modelId="{60ECA500-7705-45A9-BD38-005BC52B5ACF}" srcId="{FE0155B2-2C8D-4194-81A2-035D3F260739}" destId="{364B6B31-F638-47FA-A2FF-BB87210D542E}" srcOrd="3" destOrd="0" parTransId="{57C7DA62-2072-41AB-BEAA-0EE4FFF86AD3}" sibTransId="{52EC608F-7499-4A3A-B1D6-31D2D2B31D8A}"/>
    <dgm:cxn modelId="{D883CCBC-BAF3-46F9-974A-01824A1E47BE}" type="presOf" srcId="{511486BA-0C01-43D1-AC3E-F5E3C13450F2}" destId="{24D53D1D-4D20-441A-B199-AB4E8D4360D6}" srcOrd="0" destOrd="0" presId="urn:microsoft.com/office/officeart/2008/layout/VerticalCircleList"/>
    <dgm:cxn modelId="{EBB16E6A-07DF-402F-9F61-8022310D4737}" type="presOf" srcId="{364B6B31-F638-47FA-A2FF-BB87210D542E}" destId="{FB6D891C-6AA5-488D-8639-1AF41AC4EDF1}" srcOrd="0" destOrd="0" presId="urn:microsoft.com/office/officeart/2008/layout/VerticalCircleList"/>
    <dgm:cxn modelId="{9DB2B15B-5705-48C2-B254-597F857B9D63}" srcId="{FE0155B2-2C8D-4194-81A2-035D3F260739}" destId="{624FBCB7-7B71-459A-9200-B725ACEC9161}" srcOrd="2" destOrd="0" parTransId="{621452ED-F6F7-41FE-B29B-95E7C6F3B33A}" sibTransId="{61129E4E-C07B-45C5-825C-70F44D907590}"/>
    <dgm:cxn modelId="{913052B6-A48F-4906-9A5E-15881BEAFD60}" type="presOf" srcId="{624FBCB7-7B71-459A-9200-B725ACEC9161}" destId="{A05389AF-0577-4260-8900-6E9C4DF4BAEF}" srcOrd="0" destOrd="0" presId="urn:microsoft.com/office/officeart/2008/layout/VerticalCircleList"/>
    <dgm:cxn modelId="{F3D510B0-6C5F-41E5-A60F-E7D5D7F3E358}" type="presOf" srcId="{AD0B1D3C-9E93-4C91-BDDB-F7B5CCED9BFC}" destId="{C2C52871-1F5E-4A27-9F4F-413699D86159}" srcOrd="0" destOrd="0" presId="urn:microsoft.com/office/officeart/2008/layout/VerticalCircleList"/>
    <dgm:cxn modelId="{8B34A134-789D-4F3B-B96E-54E4F5924BED}" type="presOf" srcId="{FE0155B2-2C8D-4194-81A2-035D3F260739}" destId="{79BA9AAE-271F-4595-B801-3147C959071F}" srcOrd="0" destOrd="0" presId="urn:microsoft.com/office/officeart/2008/layout/VerticalCircleList"/>
    <dgm:cxn modelId="{EF361C3F-A946-4194-89DF-E58BC2DCF748}" srcId="{FE0155B2-2C8D-4194-81A2-035D3F260739}" destId="{0EF1E7A5-2CAC-4C25-8C32-A45951C4BF00}" srcOrd="0" destOrd="0" parTransId="{5004C90F-4ECF-4DB8-B44B-9228496BCC98}" sibTransId="{2D2DDFBB-80E0-4AFF-8326-E5A5B7009DCC}"/>
    <dgm:cxn modelId="{AA019996-B98C-49E0-A7D8-813A0484B761}" srcId="{FE0155B2-2C8D-4194-81A2-035D3F260739}" destId="{AD0B1D3C-9E93-4C91-BDDB-F7B5CCED9BFC}" srcOrd="1" destOrd="0" parTransId="{4FA25A02-9B70-49A7-BF82-35112D4CD89A}" sibTransId="{F5036458-A7F9-407B-8983-0176E5760344}"/>
    <dgm:cxn modelId="{1A7175CB-3685-45CA-BA35-9F873A207D81}" type="presParOf" srcId="{24D53D1D-4D20-441A-B199-AB4E8D4360D6}" destId="{7939ACFD-23E4-4E5B-A8E8-86EF9B661E08}" srcOrd="0" destOrd="0" presId="urn:microsoft.com/office/officeart/2008/layout/VerticalCircleList"/>
    <dgm:cxn modelId="{2484FC17-25F6-46DC-B51D-9D02C32D755B}" type="presParOf" srcId="{7939ACFD-23E4-4E5B-A8E8-86EF9B661E08}" destId="{E1D81356-B690-4214-A099-9946B08694E3}" srcOrd="0" destOrd="0" presId="urn:microsoft.com/office/officeart/2008/layout/VerticalCircleList"/>
    <dgm:cxn modelId="{42A6BE5C-408E-46EC-B016-6C192625BC10}" type="presParOf" srcId="{7939ACFD-23E4-4E5B-A8E8-86EF9B661E08}" destId="{CEB8BFA4-D878-42BB-B058-774919D1D2E2}" srcOrd="1" destOrd="0" presId="urn:microsoft.com/office/officeart/2008/layout/VerticalCircleList"/>
    <dgm:cxn modelId="{E1ED6D8D-FDF6-4274-A2CC-65E2087CCF3F}" type="presParOf" srcId="{7939ACFD-23E4-4E5B-A8E8-86EF9B661E08}" destId="{79BA9AAE-271F-4595-B801-3147C959071F}" srcOrd="2" destOrd="0" presId="urn:microsoft.com/office/officeart/2008/layout/VerticalCircleList"/>
    <dgm:cxn modelId="{7871360E-79EC-42DD-829D-0BCDA3E342C1}" type="presParOf" srcId="{7939ACFD-23E4-4E5B-A8E8-86EF9B661E08}" destId="{D3EAD2EA-1656-4A08-80ED-56FE9F15527D}" srcOrd="3" destOrd="0" presId="urn:microsoft.com/office/officeart/2008/layout/VerticalCircleList"/>
    <dgm:cxn modelId="{AB676688-ABAC-4554-80E8-9D66F5A8EB90}" type="presParOf" srcId="{D3EAD2EA-1656-4A08-80ED-56FE9F15527D}" destId="{365F19CE-E562-4ADE-BD1D-C292BBC997E2}" srcOrd="0" destOrd="0" presId="urn:microsoft.com/office/officeart/2008/layout/VerticalCircleList"/>
    <dgm:cxn modelId="{B5D4A1DE-6A06-4866-9CB7-4B5C4BA55E24}" type="presParOf" srcId="{D3EAD2EA-1656-4A08-80ED-56FE9F15527D}" destId="{43223041-EF1F-4840-B56D-4B1C4714123D}" srcOrd="1" destOrd="0" presId="urn:microsoft.com/office/officeart/2008/layout/VerticalCircleList"/>
    <dgm:cxn modelId="{9066CEEB-020A-4868-A07B-C5FF14E3AE4B}" type="presParOf" srcId="{D3EAD2EA-1656-4A08-80ED-56FE9F15527D}" destId="{C2C52871-1F5E-4A27-9F4F-413699D86159}" srcOrd="2" destOrd="0" presId="urn:microsoft.com/office/officeart/2008/layout/VerticalCircleList"/>
    <dgm:cxn modelId="{E8225534-8EBA-4E18-BE9C-B2680682E5B5}" type="presParOf" srcId="{D3EAD2EA-1656-4A08-80ED-56FE9F15527D}" destId="{9B4D23B8-5F28-4F1B-92A8-A146FF9ADB3B}" srcOrd="3" destOrd="0" presId="urn:microsoft.com/office/officeart/2008/layout/VerticalCircleList"/>
    <dgm:cxn modelId="{3420624F-5817-4E1C-B7F2-AA734C625BFA}" type="presParOf" srcId="{D3EAD2EA-1656-4A08-80ED-56FE9F15527D}" destId="{A05389AF-0577-4260-8900-6E9C4DF4BAEF}" srcOrd="4" destOrd="0" presId="urn:microsoft.com/office/officeart/2008/layout/VerticalCircleList"/>
    <dgm:cxn modelId="{FBC885C9-291A-4AEE-AFAE-A6757F807833}" type="presParOf" srcId="{D3EAD2EA-1656-4A08-80ED-56FE9F15527D}" destId="{58AF8CD9-0790-4392-A392-9D8054A29DEB}" srcOrd="5" destOrd="0" presId="urn:microsoft.com/office/officeart/2008/layout/VerticalCircleList"/>
    <dgm:cxn modelId="{9FEB9FDC-321F-49FC-98E9-934DD49B0B0D}" type="presParOf" srcId="{D3EAD2EA-1656-4A08-80ED-56FE9F15527D}" destId="{FB6D891C-6AA5-488D-8639-1AF41AC4EDF1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1F2BFD-9B32-4EF6-831A-F535577C9FE4}" type="doc">
      <dgm:prSet loTypeId="urn:microsoft.com/office/officeart/2008/layout/VerticalCircle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62C81BC1-6747-4C4E-B650-289A7F87D9C5}">
      <dgm:prSet phldrT="[Tekst]" custT="1"/>
      <dgm:spPr/>
      <dgm:t>
        <a:bodyPr/>
        <a:lstStyle/>
        <a:p>
          <a:r>
            <a:rPr lang="pl-PL" sz="2400"/>
            <a:t>Podmioty korzystające </a:t>
          </a:r>
          <a:br>
            <a:rPr lang="pl-PL" sz="2400"/>
          </a:br>
          <a:r>
            <a:rPr lang="pl-PL" sz="2400"/>
            <a:t>ze środowiska oraz </a:t>
          </a:r>
          <a:br>
            <a:rPr lang="pl-PL" sz="2400"/>
          </a:br>
          <a:r>
            <a:rPr lang="pl-PL" sz="2400"/>
            <a:t>osoby fizyczne</a:t>
          </a:r>
        </a:p>
      </dgm:t>
    </dgm:pt>
    <dgm:pt modelId="{545CF324-8F29-4A20-B38C-ED8EF66BF0C4}" type="parTrans" cxnId="{3255CBC9-110C-4A0D-A3D2-D3CB8AA387C6}">
      <dgm:prSet/>
      <dgm:spPr/>
      <dgm:t>
        <a:bodyPr/>
        <a:lstStyle/>
        <a:p>
          <a:endParaRPr lang="pl-PL" sz="1800"/>
        </a:p>
      </dgm:t>
    </dgm:pt>
    <dgm:pt modelId="{1478540F-ECF2-4EC6-9698-69CA41AEF228}" type="sibTrans" cxnId="{3255CBC9-110C-4A0D-A3D2-D3CB8AA387C6}">
      <dgm:prSet/>
      <dgm:spPr/>
      <dgm:t>
        <a:bodyPr/>
        <a:lstStyle/>
        <a:p>
          <a:endParaRPr lang="pl-PL" sz="1800"/>
        </a:p>
      </dgm:t>
    </dgm:pt>
    <dgm:pt modelId="{398FE65D-C749-442E-8D12-86A28D1DE5BF}">
      <dgm:prSet custT="1"/>
      <dgm:spPr/>
      <dgm:t>
        <a:bodyPr/>
        <a:lstStyle/>
        <a:p>
          <a:r>
            <a:rPr lang="pl-PL" sz="2000"/>
            <a:t>Realizacja działań naprawczych (wymiana źródeł niskiej emisji, przestrzeganie zakazu stosowania dmuchaw)</a:t>
          </a:r>
        </a:p>
      </dgm:t>
    </dgm:pt>
    <dgm:pt modelId="{FD7B4B6B-CF73-4C5A-A278-257FAAEEA482}" type="parTrans" cxnId="{DCCD6672-3044-48DB-B7BE-7799A52D826E}">
      <dgm:prSet/>
      <dgm:spPr/>
      <dgm:t>
        <a:bodyPr/>
        <a:lstStyle/>
        <a:p>
          <a:endParaRPr lang="pl-PL"/>
        </a:p>
      </dgm:t>
    </dgm:pt>
    <dgm:pt modelId="{CDB1EB23-54DF-4BEB-AA41-403363226EC7}" type="sibTrans" cxnId="{DCCD6672-3044-48DB-B7BE-7799A52D826E}">
      <dgm:prSet/>
      <dgm:spPr/>
      <dgm:t>
        <a:bodyPr/>
        <a:lstStyle/>
        <a:p>
          <a:endParaRPr lang="pl-PL"/>
        </a:p>
      </dgm:t>
    </dgm:pt>
    <dgm:pt modelId="{FF73894C-AFD1-4CF0-BEE6-680B50441DFA}">
      <dgm:prSet custT="1"/>
      <dgm:spPr/>
      <dgm:t>
        <a:bodyPr/>
        <a:lstStyle/>
        <a:p>
          <a:r>
            <a:rPr lang="pl-PL" sz="2000"/>
            <a:t>Realizacja działań krótkoterminowych</a:t>
          </a:r>
        </a:p>
      </dgm:t>
    </dgm:pt>
    <dgm:pt modelId="{A8AAD0DE-2AE7-4AB0-8B4D-89997F0E9F64}" type="parTrans" cxnId="{76096FCE-1D02-46BA-BDBC-F115F5D3C9AA}">
      <dgm:prSet/>
      <dgm:spPr/>
      <dgm:t>
        <a:bodyPr/>
        <a:lstStyle/>
        <a:p>
          <a:endParaRPr lang="pl-PL"/>
        </a:p>
      </dgm:t>
    </dgm:pt>
    <dgm:pt modelId="{55B47721-5A18-475B-BCA2-99EB144A4DFE}" type="sibTrans" cxnId="{76096FCE-1D02-46BA-BDBC-F115F5D3C9AA}">
      <dgm:prSet/>
      <dgm:spPr/>
      <dgm:t>
        <a:bodyPr/>
        <a:lstStyle/>
        <a:p>
          <a:endParaRPr lang="pl-PL"/>
        </a:p>
      </dgm:t>
    </dgm:pt>
    <dgm:pt modelId="{FE48C9BC-C372-4FAF-B276-0A465D3B3069}">
      <dgm:prSet phldrT="[Tekst]" custT="1"/>
      <dgm:spPr/>
      <dgm:t>
        <a:bodyPr/>
        <a:lstStyle/>
        <a:p>
          <a:r>
            <a:rPr lang="pl-PL" sz="2000" b="1"/>
            <a:t>Bieżące przekazywanie</a:t>
          </a:r>
          <a:r>
            <a:rPr lang="pl-PL" sz="2000"/>
            <a:t> </a:t>
          </a:r>
          <a:r>
            <a:rPr lang="pl-PL" sz="2000" b="1">
              <a:latin typeface="Arial" panose="020B0604020202020204"/>
            </a:rPr>
            <a:t>deklaracji</a:t>
          </a:r>
          <a:r>
            <a:rPr lang="pl-PL" sz="2000"/>
            <a:t> wójtom (burmistrzom, prezydentom) o wymianie źródeł ciepła</a:t>
          </a:r>
          <a:endParaRPr lang="pl-PL" sz="2400"/>
        </a:p>
      </dgm:t>
    </dgm:pt>
    <dgm:pt modelId="{7C0BF5B1-59C6-41E6-926E-313E23C2AE54}" type="parTrans" cxnId="{F2CE0050-E2D1-425D-8EE3-72C528109FC6}">
      <dgm:prSet/>
      <dgm:spPr/>
      <dgm:t>
        <a:bodyPr/>
        <a:lstStyle/>
        <a:p>
          <a:endParaRPr lang="pl-PL"/>
        </a:p>
      </dgm:t>
    </dgm:pt>
    <dgm:pt modelId="{4425E58D-EC5C-45AC-BB83-439C38A3B384}" type="sibTrans" cxnId="{F2CE0050-E2D1-425D-8EE3-72C528109FC6}">
      <dgm:prSet/>
      <dgm:spPr/>
      <dgm:t>
        <a:bodyPr/>
        <a:lstStyle/>
        <a:p>
          <a:endParaRPr lang="pl-PL"/>
        </a:p>
      </dgm:t>
    </dgm:pt>
    <dgm:pt modelId="{E242B112-AC10-429D-86BD-08885AAFC02F}" type="pres">
      <dgm:prSet presAssocID="{831F2BFD-9B32-4EF6-831A-F535577C9FE4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4B6644E2-9BB0-4D38-9AFD-867A61A89AB3}" type="pres">
      <dgm:prSet presAssocID="{62C81BC1-6747-4C4E-B650-289A7F87D9C5}" presName="withChildren" presStyleCnt="0"/>
      <dgm:spPr/>
    </dgm:pt>
    <dgm:pt modelId="{554B872E-ABF4-49FD-AF24-6E16F81F11C7}" type="pres">
      <dgm:prSet presAssocID="{62C81BC1-6747-4C4E-B650-289A7F87D9C5}" presName="bigCircle" presStyleLbl="vennNode1" presStyleIdx="0" presStyleCnt="4" custLinFactNeighborX="2209" custLinFactNeighborY="7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2B3C03-378B-4920-A608-4A7DBE54AB12}" type="pres">
      <dgm:prSet presAssocID="{62C81BC1-6747-4C4E-B650-289A7F87D9C5}" presName="medCircle" presStyleLbl="vennNode1" presStyleIdx="1" presStyleCnt="4"/>
      <dgm:spPr/>
    </dgm:pt>
    <dgm:pt modelId="{8D642F7B-4F71-4AEF-8999-A3CE3D36B3AF}" type="pres">
      <dgm:prSet presAssocID="{62C81BC1-6747-4C4E-B650-289A7F87D9C5}" presName="txLvl1" presStyleLbl="revTx" presStyleIdx="0" presStyleCnt="4" custScaleX="56082" custScaleY="173638" custLinFactNeighborX="-7209" custLinFactNeighborY="7961"/>
      <dgm:spPr/>
      <dgm:t>
        <a:bodyPr/>
        <a:lstStyle/>
        <a:p>
          <a:endParaRPr lang="pl-PL"/>
        </a:p>
      </dgm:t>
    </dgm:pt>
    <dgm:pt modelId="{A3571F34-3002-4DB8-90D3-C0C74D27811D}" type="pres">
      <dgm:prSet presAssocID="{62C81BC1-6747-4C4E-B650-289A7F87D9C5}" presName="lin" presStyleCnt="0"/>
      <dgm:spPr/>
    </dgm:pt>
    <dgm:pt modelId="{85427BED-9296-48D5-B2EC-5BC9041A2A4D}" type="pres">
      <dgm:prSet presAssocID="{FE48C9BC-C372-4FAF-B276-0A465D3B3069}" presName="txLvl2" presStyleLbl="revTx" presStyleIdx="1" presStyleCnt="4" custScaleY="120919" custLinFactY="41236" custLinFactNeighborX="2292" custLinFactNeighborY="100000"/>
      <dgm:spPr/>
      <dgm:t>
        <a:bodyPr/>
        <a:lstStyle/>
        <a:p>
          <a:endParaRPr lang="pl-PL"/>
        </a:p>
      </dgm:t>
    </dgm:pt>
    <dgm:pt modelId="{49EF75E3-1CD5-47CE-A447-43D4883D0ACD}" type="pres">
      <dgm:prSet presAssocID="{4425E58D-EC5C-45AC-BB83-439C38A3B384}" presName="smCircle" presStyleLbl="vennNode1" presStyleIdx="2" presStyleCnt="4" custLinFactNeighborX="-75018" custLinFactNeighborY="89347"/>
      <dgm:spPr/>
    </dgm:pt>
    <dgm:pt modelId="{C7DFC6B4-F6E9-4A9F-8446-7A303A258898}" type="pres">
      <dgm:prSet presAssocID="{398FE65D-C749-442E-8D12-86A28D1DE5BF}" presName="txLvl2" presStyleLbl="revTx" presStyleIdx="2" presStyleCnt="4" custScaleY="114432" custLinFactY="39208" custLinFactNeighborX="2292" custLinFactNeighborY="100000"/>
      <dgm:spPr/>
      <dgm:t>
        <a:bodyPr/>
        <a:lstStyle/>
        <a:p>
          <a:endParaRPr lang="pl-PL"/>
        </a:p>
      </dgm:t>
    </dgm:pt>
    <dgm:pt modelId="{A02CE5F9-12C2-464E-8AEA-C5B03B37BA00}" type="pres">
      <dgm:prSet presAssocID="{CDB1EB23-54DF-4BEB-AA41-403363226EC7}" presName="smCircle" presStyleLbl="vennNode1" presStyleIdx="3" presStyleCnt="4" custLinFactNeighborX="-14671" custLinFactNeighborY="88709"/>
      <dgm:spPr/>
    </dgm:pt>
    <dgm:pt modelId="{019EE9AA-8EBA-408B-9216-18BC9812FE91}" type="pres">
      <dgm:prSet presAssocID="{FF73894C-AFD1-4CF0-BEE6-680B50441DFA}" presName="txLvl2" presStyleLbl="revTx" presStyleIdx="3" presStyleCnt="4" custScaleY="152497" custLinFactY="39208" custLinFactNeighborX="2292" custLinFactNeighborY="100000"/>
      <dgm:spPr/>
      <dgm:t>
        <a:bodyPr/>
        <a:lstStyle/>
        <a:p>
          <a:endParaRPr lang="pl-PL"/>
        </a:p>
      </dgm:t>
    </dgm:pt>
  </dgm:ptLst>
  <dgm:cxnLst>
    <dgm:cxn modelId="{F2CE0050-E2D1-425D-8EE3-72C528109FC6}" srcId="{62C81BC1-6747-4C4E-B650-289A7F87D9C5}" destId="{FE48C9BC-C372-4FAF-B276-0A465D3B3069}" srcOrd="0" destOrd="0" parTransId="{7C0BF5B1-59C6-41E6-926E-313E23C2AE54}" sibTransId="{4425E58D-EC5C-45AC-BB83-439C38A3B384}"/>
    <dgm:cxn modelId="{C2ADA4C7-D125-4372-8E92-AC751F0D2CAC}" type="presOf" srcId="{62C81BC1-6747-4C4E-B650-289A7F87D9C5}" destId="{8D642F7B-4F71-4AEF-8999-A3CE3D36B3AF}" srcOrd="0" destOrd="0" presId="urn:microsoft.com/office/officeart/2008/layout/VerticalCircleList"/>
    <dgm:cxn modelId="{DCCD6672-3044-48DB-B7BE-7799A52D826E}" srcId="{62C81BC1-6747-4C4E-B650-289A7F87D9C5}" destId="{398FE65D-C749-442E-8D12-86A28D1DE5BF}" srcOrd="1" destOrd="0" parTransId="{FD7B4B6B-CF73-4C5A-A278-257FAAEEA482}" sibTransId="{CDB1EB23-54DF-4BEB-AA41-403363226EC7}"/>
    <dgm:cxn modelId="{B5EE52C1-76BB-4E04-A0E4-888FACDED006}" type="presOf" srcId="{398FE65D-C749-442E-8D12-86A28D1DE5BF}" destId="{C7DFC6B4-F6E9-4A9F-8446-7A303A258898}" srcOrd="0" destOrd="0" presId="urn:microsoft.com/office/officeart/2008/layout/VerticalCircleList"/>
    <dgm:cxn modelId="{D6C21426-F769-43FB-B131-4D4065A6DF03}" type="presOf" srcId="{FF73894C-AFD1-4CF0-BEE6-680B50441DFA}" destId="{019EE9AA-8EBA-408B-9216-18BC9812FE91}" srcOrd="0" destOrd="0" presId="urn:microsoft.com/office/officeart/2008/layout/VerticalCircleList"/>
    <dgm:cxn modelId="{540BCF98-4169-43BE-AEDA-E362AC8EF299}" type="presOf" srcId="{FE48C9BC-C372-4FAF-B276-0A465D3B3069}" destId="{85427BED-9296-48D5-B2EC-5BC9041A2A4D}" srcOrd="0" destOrd="0" presId="urn:microsoft.com/office/officeart/2008/layout/VerticalCircleList"/>
    <dgm:cxn modelId="{76096FCE-1D02-46BA-BDBC-F115F5D3C9AA}" srcId="{62C81BC1-6747-4C4E-B650-289A7F87D9C5}" destId="{FF73894C-AFD1-4CF0-BEE6-680B50441DFA}" srcOrd="2" destOrd="0" parTransId="{A8AAD0DE-2AE7-4AB0-8B4D-89997F0E9F64}" sibTransId="{55B47721-5A18-475B-BCA2-99EB144A4DFE}"/>
    <dgm:cxn modelId="{3255CBC9-110C-4A0D-A3D2-D3CB8AA387C6}" srcId="{831F2BFD-9B32-4EF6-831A-F535577C9FE4}" destId="{62C81BC1-6747-4C4E-B650-289A7F87D9C5}" srcOrd="0" destOrd="0" parTransId="{545CF324-8F29-4A20-B38C-ED8EF66BF0C4}" sibTransId="{1478540F-ECF2-4EC6-9698-69CA41AEF228}"/>
    <dgm:cxn modelId="{15D1EDE6-A2F0-43FB-B647-1CA9BEC71671}" type="presOf" srcId="{831F2BFD-9B32-4EF6-831A-F535577C9FE4}" destId="{E242B112-AC10-429D-86BD-08885AAFC02F}" srcOrd="0" destOrd="0" presId="urn:microsoft.com/office/officeart/2008/layout/VerticalCircleList"/>
    <dgm:cxn modelId="{76DB1DFB-6991-425F-8D2B-F6342AEDA561}" type="presParOf" srcId="{E242B112-AC10-429D-86BD-08885AAFC02F}" destId="{4B6644E2-9BB0-4D38-9AFD-867A61A89AB3}" srcOrd="0" destOrd="0" presId="urn:microsoft.com/office/officeart/2008/layout/VerticalCircleList"/>
    <dgm:cxn modelId="{D1D2BC72-1CE4-4819-B44F-1D7C271B0159}" type="presParOf" srcId="{4B6644E2-9BB0-4D38-9AFD-867A61A89AB3}" destId="{554B872E-ABF4-49FD-AF24-6E16F81F11C7}" srcOrd="0" destOrd="0" presId="urn:microsoft.com/office/officeart/2008/layout/VerticalCircleList"/>
    <dgm:cxn modelId="{225F861D-CD28-42F6-BD92-F3C00DD0BF1B}" type="presParOf" srcId="{4B6644E2-9BB0-4D38-9AFD-867A61A89AB3}" destId="{FC2B3C03-378B-4920-A608-4A7DBE54AB12}" srcOrd="1" destOrd="0" presId="urn:microsoft.com/office/officeart/2008/layout/VerticalCircleList"/>
    <dgm:cxn modelId="{9F8A49D2-313F-4ABE-8916-F1ABF7CF84BB}" type="presParOf" srcId="{4B6644E2-9BB0-4D38-9AFD-867A61A89AB3}" destId="{8D642F7B-4F71-4AEF-8999-A3CE3D36B3AF}" srcOrd="2" destOrd="0" presId="urn:microsoft.com/office/officeart/2008/layout/VerticalCircleList"/>
    <dgm:cxn modelId="{48E4F371-4A7C-4818-B070-B12D54E4E56F}" type="presParOf" srcId="{4B6644E2-9BB0-4D38-9AFD-867A61A89AB3}" destId="{A3571F34-3002-4DB8-90D3-C0C74D27811D}" srcOrd="3" destOrd="0" presId="urn:microsoft.com/office/officeart/2008/layout/VerticalCircleList"/>
    <dgm:cxn modelId="{9EEDCA01-F9E2-4934-8587-9711B8DB1119}" type="presParOf" srcId="{A3571F34-3002-4DB8-90D3-C0C74D27811D}" destId="{85427BED-9296-48D5-B2EC-5BC9041A2A4D}" srcOrd="0" destOrd="0" presId="urn:microsoft.com/office/officeart/2008/layout/VerticalCircleList"/>
    <dgm:cxn modelId="{3C910040-2000-4A0A-AD6F-5D838EB51E65}" type="presParOf" srcId="{A3571F34-3002-4DB8-90D3-C0C74D27811D}" destId="{49EF75E3-1CD5-47CE-A447-43D4883D0ACD}" srcOrd="1" destOrd="0" presId="urn:microsoft.com/office/officeart/2008/layout/VerticalCircleList"/>
    <dgm:cxn modelId="{8DB3AB69-340B-42BC-8E90-063094730E72}" type="presParOf" srcId="{A3571F34-3002-4DB8-90D3-C0C74D27811D}" destId="{C7DFC6B4-F6E9-4A9F-8446-7A303A258898}" srcOrd="2" destOrd="0" presId="urn:microsoft.com/office/officeart/2008/layout/VerticalCircleList"/>
    <dgm:cxn modelId="{AFB9EA2E-86AF-44FA-B537-EC66671F97BF}" type="presParOf" srcId="{A3571F34-3002-4DB8-90D3-C0C74D27811D}" destId="{A02CE5F9-12C2-464E-8AEA-C5B03B37BA00}" srcOrd="3" destOrd="0" presId="urn:microsoft.com/office/officeart/2008/layout/VerticalCircleList"/>
    <dgm:cxn modelId="{DA611758-F840-465D-93A0-549353002DCD}" type="presParOf" srcId="{A3571F34-3002-4DB8-90D3-C0C74D27811D}" destId="{019EE9AA-8EBA-408B-9216-18BC9812FE91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B7F572-CB35-49E1-8DFF-110B29081A83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E51D606-E892-4FA0-9767-6AA927A4B739}">
      <dgm:prSet phldrT="[Tekst]" custT="1"/>
      <dgm:spPr/>
      <dgm:t>
        <a:bodyPr/>
        <a:lstStyle/>
        <a:p>
          <a:pPr rtl="0"/>
          <a:r>
            <a:rPr lang="pl-PL" sz="2400" b="1"/>
            <a:t>Województwa Mazowieckiego:</a:t>
          </a:r>
          <a:r>
            <a:rPr lang="pl-PL" sz="2400" b="1">
              <a:latin typeface="Arial" panose="020B0604020202020204"/>
            </a:rPr>
            <a:t> </a:t>
          </a:r>
          <a:endParaRPr lang="pl-PL" sz="2400"/>
        </a:p>
      </dgm:t>
    </dgm:pt>
    <dgm:pt modelId="{5C8B0AAE-7772-4DE4-83B8-D8EA7AEDC59A}" type="parTrans" cxnId="{708E3AA5-5666-4B65-BE20-9BB849C58D53}">
      <dgm:prSet/>
      <dgm:spPr/>
      <dgm:t>
        <a:bodyPr/>
        <a:lstStyle/>
        <a:p>
          <a:endParaRPr lang="pl-PL" sz="2400"/>
        </a:p>
      </dgm:t>
    </dgm:pt>
    <dgm:pt modelId="{1C47B2BE-4390-48E4-841D-A47F2B8CE20B}" type="sibTrans" cxnId="{708E3AA5-5666-4B65-BE20-9BB849C58D53}">
      <dgm:prSet/>
      <dgm:spPr/>
      <dgm:t>
        <a:bodyPr/>
        <a:lstStyle/>
        <a:p>
          <a:endParaRPr lang="pl-PL" sz="2400"/>
        </a:p>
      </dgm:t>
    </dgm:pt>
    <dgm:pt modelId="{D47C82EB-A422-4E6F-BD12-BB4AED3E289F}">
      <dgm:prSet custT="1"/>
      <dgm:spPr/>
      <dgm:t>
        <a:bodyPr/>
        <a:lstStyle/>
        <a:p>
          <a:r>
            <a:rPr lang="pl-PL" sz="2400"/>
            <a:t>MIWOP 2020</a:t>
          </a:r>
        </a:p>
      </dgm:t>
    </dgm:pt>
    <dgm:pt modelId="{E8FD5CA1-5A32-4AF5-9502-5914471F98F1}" type="parTrans" cxnId="{889C3E96-4220-4251-8E60-5C0135744354}">
      <dgm:prSet/>
      <dgm:spPr/>
      <dgm:t>
        <a:bodyPr/>
        <a:lstStyle/>
        <a:p>
          <a:endParaRPr lang="pl-PL" sz="2400"/>
        </a:p>
      </dgm:t>
    </dgm:pt>
    <dgm:pt modelId="{DC42B315-82E6-4E51-92CF-526D7E1AA157}" type="sibTrans" cxnId="{889C3E96-4220-4251-8E60-5C0135744354}">
      <dgm:prSet/>
      <dgm:spPr/>
      <dgm:t>
        <a:bodyPr/>
        <a:lstStyle/>
        <a:p>
          <a:endParaRPr lang="pl-PL" sz="2400"/>
        </a:p>
      </dgm:t>
    </dgm:pt>
    <dgm:pt modelId="{E9FB695B-23CE-48B1-B1E4-114BB07553B6}">
      <dgm:prSet custT="1"/>
      <dgm:spPr/>
      <dgm:t>
        <a:bodyPr/>
        <a:lstStyle/>
        <a:p>
          <a:r>
            <a:rPr lang="pl-PL" sz="2400"/>
            <a:t>RPO WM 2014–2020</a:t>
          </a:r>
        </a:p>
      </dgm:t>
    </dgm:pt>
    <dgm:pt modelId="{0F6663AA-4224-4A5F-8984-048EBDE87B3A}" type="parTrans" cxnId="{4B8CB6DE-B161-4253-86D1-FD4B83611949}">
      <dgm:prSet/>
      <dgm:spPr/>
      <dgm:t>
        <a:bodyPr/>
        <a:lstStyle/>
        <a:p>
          <a:endParaRPr lang="pl-PL" sz="2400"/>
        </a:p>
      </dgm:t>
    </dgm:pt>
    <dgm:pt modelId="{CE95F10E-0F05-418E-BF8F-FAC7C66E3D3D}" type="sibTrans" cxnId="{4B8CB6DE-B161-4253-86D1-FD4B83611949}">
      <dgm:prSet/>
      <dgm:spPr/>
      <dgm:t>
        <a:bodyPr/>
        <a:lstStyle/>
        <a:p>
          <a:endParaRPr lang="pl-PL" sz="2400"/>
        </a:p>
      </dgm:t>
    </dgm:pt>
    <dgm:pt modelId="{2D9AB90B-1405-4B6A-98FE-7917F19CFB65}">
      <dgm:prSet custT="1"/>
      <dgm:spPr/>
      <dgm:t>
        <a:bodyPr/>
        <a:lstStyle/>
        <a:p>
          <a:r>
            <a:rPr lang="pl-PL" sz="2400"/>
            <a:t>RPO WM 2021–2027</a:t>
          </a:r>
        </a:p>
      </dgm:t>
    </dgm:pt>
    <dgm:pt modelId="{704218F8-02B6-4905-AAD4-BC1F59735D4A}" type="parTrans" cxnId="{1B347696-B28C-4F42-B97D-A990BF13EA14}">
      <dgm:prSet/>
      <dgm:spPr/>
      <dgm:t>
        <a:bodyPr/>
        <a:lstStyle/>
        <a:p>
          <a:endParaRPr lang="pl-PL" sz="2400"/>
        </a:p>
      </dgm:t>
    </dgm:pt>
    <dgm:pt modelId="{FFBA501B-FE94-42AD-B55F-1AF2346B5A25}" type="sibTrans" cxnId="{1B347696-B28C-4F42-B97D-A990BF13EA14}">
      <dgm:prSet/>
      <dgm:spPr/>
      <dgm:t>
        <a:bodyPr/>
        <a:lstStyle/>
        <a:p>
          <a:endParaRPr lang="pl-PL" sz="2400"/>
        </a:p>
      </dgm:t>
    </dgm:pt>
    <dgm:pt modelId="{082ACF36-B286-4F2E-B245-872764FA823D}">
      <dgm:prSet custT="1"/>
      <dgm:spPr/>
      <dgm:t>
        <a:bodyPr/>
        <a:lstStyle/>
        <a:p>
          <a:r>
            <a:rPr lang="pl-PL" sz="2400"/>
            <a:t>Otwarte konkursy ofert</a:t>
          </a:r>
        </a:p>
      </dgm:t>
    </dgm:pt>
    <dgm:pt modelId="{49A04EBF-5754-4ADD-B51C-68B877FCF6CE}" type="parTrans" cxnId="{43F562F8-23DF-4DD7-96E5-9FE5FC42BA7A}">
      <dgm:prSet/>
      <dgm:spPr/>
      <dgm:t>
        <a:bodyPr/>
        <a:lstStyle/>
        <a:p>
          <a:endParaRPr lang="pl-PL" sz="2400"/>
        </a:p>
      </dgm:t>
    </dgm:pt>
    <dgm:pt modelId="{DB97594F-3C34-44A1-8485-4427A1688C48}" type="sibTrans" cxnId="{43F562F8-23DF-4DD7-96E5-9FE5FC42BA7A}">
      <dgm:prSet/>
      <dgm:spPr/>
      <dgm:t>
        <a:bodyPr/>
        <a:lstStyle/>
        <a:p>
          <a:endParaRPr lang="pl-PL" sz="2400"/>
        </a:p>
      </dgm:t>
    </dgm:pt>
    <dgm:pt modelId="{6904FA09-9AB7-4CE8-931D-963970EB15F7}">
      <dgm:prSet custT="1"/>
      <dgm:spPr/>
      <dgm:t>
        <a:bodyPr/>
        <a:lstStyle/>
        <a:p>
          <a:r>
            <a:rPr lang="pl-PL" sz="2400"/>
            <a:t>Platforma sprawozdawcza</a:t>
          </a:r>
        </a:p>
      </dgm:t>
    </dgm:pt>
    <dgm:pt modelId="{43D98181-F32F-473B-8569-0F666EA75532}" type="parTrans" cxnId="{1F4D8813-E769-4D0C-AD0B-5AB0BFE3D455}">
      <dgm:prSet/>
      <dgm:spPr/>
      <dgm:t>
        <a:bodyPr/>
        <a:lstStyle/>
        <a:p>
          <a:endParaRPr lang="pl-PL" sz="2400"/>
        </a:p>
      </dgm:t>
    </dgm:pt>
    <dgm:pt modelId="{3398297E-BF45-4E6A-895B-B7875FEB3C6D}" type="sibTrans" cxnId="{1F4D8813-E769-4D0C-AD0B-5AB0BFE3D455}">
      <dgm:prSet/>
      <dgm:spPr/>
      <dgm:t>
        <a:bodyPr/>
        <a:lstStyle/>
        <a:p>
          <a:endParaRPr lang="pl-PL" sz="2400"/>
        </a:p>
      </dgm:t>
    </dgm:pt>
    <dgm:pt modelId="{812F0401-AA38-453A-84BA-3D607DE8D4AA}">
      <dgm:prSet custT="1"/>
      <dgm:spPr/>
      <dgm:t>
        <a:bodyPr/>
        <a:lstStyle/>
        <a:p>
          <a:r>
            <a:rPr lang="pl-PL" sz="2400"/>
            <a:t>Szkolenia</a:t>
          </a:r>
        </a:p>
      </dgm:t>
    </dgm:pt>
    <dgm:pt modelId="{4249C8F6-FEA0-49F3-8535-EECA4D07E920}" type="parTrans" cxnId="{6630E4EB-3369-46E0-ADA3-85ABA4337256}">
      <dgm:prSet/>
      <dgm:spPr/>
      <dgm:t>
        <a:bodyPr/>
        <a:lstStyle/>
        <a:p>
          <a:endParaRPr lang="pl-PL" sz="2400"/>
        </a:p>
      </dgm:t>
    </dgm:pt>
    <dgm:pt modelId="{58ED3CD6-3AC0-4910-BA09-E9762344EDDF}" type="sibTrans" cxnId="{6630E4EB-3369-46E0-ADA3-85ABA4337256}">
      <dgm:prSet/>
      <dgm:spPr/>
      <dgm:t>
        <a:bodyPr/>
        <a:lstStyle/>
        <a:p>
          <a:endParaRPr lang="pl-PL" sz="2400"/>
        </a:p>
      </dgm:t>
    </dgm:pt>
    <dgm:pt modelId="{41C5BB56-A1CD-4B77-A1C4-4B188352B9DB}">
      <dgm:prSet custT="1"/>
      <dgm:spPr/>
      <dgm:t>
        <a:bodyPr/>
        <a:lstStyle/>
        <a:p>
          <a:r>
            <a:rPr lang="pl-PL" sz="2400" b="1"/>
            <a:t>Możliwość dofinansowania z innych źródeł:</a:t>
          </a:r>
          <a:endParaRPr lang="pl-PL" sz="2400"/>
        </a:p>
      </dgm:t>
    </dgm:pt>
    <dgm:pt modelId="{FB0BE3BE-12B4-48F1-BF67-94CA17E7777A}" type="parTrans" cxnId="{C28B586B-70E1-450F-B5A5-9B5EE3CFEB99}">
      <dgm:prSet/>
      <dgm:spPr/>
      <dgm:t>
        <a:bodyPr/>
        <a:lstStyle/>
        <a:p>
          <a:endParaRPr lang="pl-PL" sz="2400"/>
        </a:p>
      </dgm:t>
    </dgm:pt>
    <dgm:pt modelId="{B988A569-D2BA-4D57-BD25-E6232A4CA09A}" type="sibTrans" cxnId="{C28B586B-70E1-450F-B5A5-9B5EE3CFEB99}">
      <dgm:prSet/>
      <dgm:spPr/>
      <dgm:t>
        <a:bodyPr/>
        <a:lstStyle/>
        <a:p>
          <a:endParaRPr lang="pl-PL" sz="2400"/>
        </a:p>
      </dgm:t>
    </dgm:pt>
    <dgm:pt modelId="{8CF3574E-771A-417B-BF14-BE229816792E}">
      <dgm:prSet custT="1"/>
      <dgm:spPr/>
      <dgm:t>
        <a:bodyPr/>
        <a:lstStyle/>
        <a:p>
          <a:r>
            <a:rPr lang="pl-PL" sz="2800"/>
            <a:t>Program „Czyste Powietrze”</a:t>
          </a:r>
        </a:p>
      </dgm:t>
    </dgm:pt>
    <dgm:pt modelId="{A2B4D185-BAFB-4FF3-895E-B1607D0B6F74}" type="parTrans" cxnId="{66A9242A-7CEB-4D81-9223-CF118DE34171}">
      <dgm:prSet/>
      <dgm:spPr/>
      <dgm:t>
        <a:bodyPr/>
        <a:lstStyle/>
        <a:p>
          <a:endParaRPr lang="pl-PL" sz="2400"/>
        </a:p>
      </dgm:t>
    </dgm:pt>
    <dgm:pt modelId="{2F23BA60-76B3-44E9-BFD0-C0BC5FC204CD}" type="sibTrans" cxnId="{66A9242A-7CEB-4D81-9223-CF118DE34171}">
      <dgm:prSet/>
      <dgm:spPr/>
      <dgm:t>
        <a:bodyPr/>
        <a:lstStyle/>
        <a:p>
          <a:endParaRPr lang="pl-PL" sz="2400"/>
        </a:p>
      </dgm:t>
    </dgm:pt>
    <dgm:pt modelId="{351A1ADC-3F17-4EC8-9E93-34D869E5F992}">
      <dgm:prSet custT="1"/>
      <dgm:spPr/>
      <dgm:t>
        <a:bodyPr/>
        <a:lstStyle/>
        <a:p>
          <a:r>
            <a:rPr lang="pl-PL" sz="2800"/>
            <a:t>Program „Ciepłownictwo powiatowe”</a:t>
          </a:r>
        </a:p>
      </dgm:t>
    </dgm:pt>
    <dgm:pt modelId="{C99D2622-D194-4555-8D82-7C6D99B55374}" type="parTrans" cxnId="{F99430E9-3AFD-473B-BE49-AAC13C7E1E27}">
      <dgm:prSet/>
      <dgm:spPr/>
      <dgm:t>
        <a:bodyPr/>
        <a:lstStyle/>
        <a:p>
          <a:endParaRPr lang="pl-PL" sz="2400"/>
        </a:p>
      </dgm:t>
    </dgm:pt>
    <dgm:pt modelId="{FA940FCF-7264-48AB-BEF3-C33D2E3A765F}" type="sibTrans" cxnId="{F99430E9-3AFD-473B-BE49-AAC13C7E1E27}">
      <dgm:prSet/>
      <dgm:spPr/>
      <dgm:t>
        <a:bodyPr/>
        <a:lstStyle/>
        <a:p>
          <a:endParaRPr lang="pl-PL" sz="2400"/>
        </a:p>
      </dgm:t>
    </dgm:pt>
    <dgm:pt modelId="{3A468F47-16AB-4099-BFE0-8D558E3247A0}">
      <dgm:prSet custT="1"/>
      <dgm:spPr/>
      <dgm:t>
        <a:bodyPr/>
        <a:lstStyle/>
        <a:p>
          <a:r>
            <a:rPr lang="pl-PL" sz="2800"/>
            <a:t>Program „Mój Prąd”</a:t>
          </a:r>
        </a:p>
      </dgm:t>
    </dgm:pt>
    <dgm:pt modelId="{1EAF07D2-2ECF-4E24-B2DA-153BB01069C8}" type="parTrans" cxnId="{B1427D87-A788-4152-A860-69B797945B23}">
      <dgm:prSet/>
      <dgm:spPr/>
      <dgm:t>
        <a:bodyPr/>
        <a:lstStyle/>
        <a:p>
          <a:endParaRPr lang="pl-PL" sz="2400"/>
        </a:p>
      </dgm:t>
    </dgm:pt>
    <dgm:pt modelId="{CF4D2EA8-5E4A-4790-89DF-72A1124E5C17}" type="sibTrans" cxnId="{B1427D87-A788-4152-A860-69B797945B23}">
      <dgm:prSet/>
      <dgm:spPr/>
      <dgm:t>
        <a:bodyPr/>
        <a:lstStyle/>
        <a:p>
          <a:endParaRPr lang="pl-PL" sz="2400"/>
        </a:p>
      </dgm:t>
    </dgm:pt>
    <dgm:pt modelId="{EB6BBC93-84DD-4A35-964F-7481AEFAEDFB}">
      <dgm:prSet custT="1"/>
      <dgm:spPr/>
      <dgm:t>
        <a:bodyPr/>
        <a:lstStyle/>
        <a:p>
          <a:r>
            <a:rPr lang="pl-PL" sz="2800"/>
            <a:t>Program STOP SMOG</a:t>
          </a:r>
        </a:p>
      </dgm:t>
    </dgm:pt>
    <dgm:pt modelId="{158E3E68-B7EC-4AD9-931F-594E124B179B}" type="parTrans" cxnId="{FBBF9150-6E50-4902-922F-01DBFEC7B8FB}">
      <dgm:prSet/>
      <dgm:spPr/>
      <dgm:t>
        <a:bodyPr/>
        <a:lstStyle/>
        <a:p>
          <a:endParaRPr lang="pl-PL" sz="2400"/>
        </a:p>
      </dgm:t>
    </dgm:pt>
    <dgm:pt modelId="{DE0324D0-3008-48C5-9093-2762ABE6F8C5}" type="sibTrans" cxnId="{FBBF9150-6E50-4902-922F-01DBFEC7B8FB}">
      <dgm:prSet/>
      <dgm:spPr/>
      <dgm:t>
        <a:bodyPr/>
        <a:lstStyle/>
        <a:p>
          <a:endParaRPr lang="pl-PL" sz="2400"/>
        </a:p>
      </dgm:t>
    </dgm:pt>
    <dgm:pt modelId="{3FBC8870-3C30-4147-B4D5-32FE6C47F4BE}" type="pres">
      <dgm:prSet presAssocID="{CDB7F572-CB35-49E1-8DFF-110B29081A8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140732F6-059D-490F-A3E7-5D992A454A26}" type="pres">
      <dgm:prSet presAssocID="{6E51D606-E892-4FA0-9767-6AA927A4B739}" presName="parentText1" presStyleLbl="node1" presStyleIdx="0" presStyleCnt="2" custScaleY="108639" custLinFactNeighborY="-3655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B434E-A192-408C-8962-BC3F4C768B92}" type="pres">
      <dgm:prSet presAssocID="{6E51D606-E892-4FA0-9767-6AA927A4B739}" presName="childText1" presStyleLbl="solidAlignAcc1" presStyleIdx="0" presStyleCnt="2" custScaleY="131964" custLinFactNeighborX="0" custLinFactNeighborY="-1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7E36BF-CB93-48BB-B41D-2C1B85B3F60C}" type="pres">
      <dgm:prSet presAssocID="{41C5BB56-A1CD-4B77-A1C4-4B188352B9DB}" presName="parentText2" presStyleLbl="node1" presStyleIdx="1" presStyleCnt="2" custScaleX="101620" custScaleY="134186" custLinFactNeighborY="-215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F71DB9-6C46-4F41-880F-9FF0229752C7}" type="pres">
      <dgm:prSet presAssocID="{41C5BB56-A1CD-4B77-A1C4-4B188352B9DB}" presName="childText2" presStyleLbl="solidAlignAcc1" presStyleIdx="1" presStyleCnt="2" custScaleX="102633" custScaleY="113266" custLinFactNeighborX="400" custLinFactNeighborY="-7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77C4BD-9E5E-4611-AA88-B36D51A09765}" type="presOf" srcId="{3A468F47-16AB-4099-BFE0-8D558E3247A0}" destId="{32F71DB9-6C46-4F41-880F-9FF0229752C7}" srcOrd="0" destOrd="2" presId="urn:microsoft.com/office/officeart/2009/3/layout/IncreasingArrowsProcess"/>
    <dgm:cxn modelId="{66A9242A-7CEB-4D81-9223-CF118DE34171}" srcId="{41C5BB56-A1CD-4B77-A1C4-4B188352B9DB}" destId="{8CF3574E-771A-417B-BF14-BE229816792E}" srcOrd="0" destOrd="0" parTransId="{A2B4D185-BAFB-4FF3-895E-B1607D0B6F74}" sibTransId="{2F23BA60-76B3-44E9-BFD0-C0BC5FC204CD}"/>
    <dgm:cxn modelId="{5C62B0E1-6F68-4297-98FB-169805F1C74B}" type="presOf" srcId="{812F0401-AA38-453A-84BA-3D607DE8D4AA}" destId="{AF6B434E-A192-408C-8962-BC3F4C768B92}" srcOrd="0" destOrd="5" presId="urn:microsoft.com/office/officeart/2009/3/layout/IncreasingArrowsProcess"/>
    <dgm:cxn modelId="{66FFE27C-9ED7-4FAE-BA3C-D68CB0467ECB}" type="presOf" srcId="{6E51D606-E892-4FA0-9767-6AA927A4B739}" destId="{140732F6-059D-490F-A3E7-5D992A454A26}" srcOrd="0" destOrd="0" presId="urn:microsoft.com/office/officeart/2009/3/layout/IncreasingArrowsProcess"/>
    <dgm:cxn modelId="{FBBF9150-6E50-4902-922F-01DBFEC7B8FB}" srcId="{41C5BB56-A1CD-4B77-A1C4-4B188352B9DB}" destId="{EB6BBC93-84DD-4A35-964F-7481AEFAEDFB}" srcOrd="3" destOrd="0" parTransId="{158E3E68-B7EC-4AD9-931F-594E124B179B}" sibTransId="{DE0324D0-3008-48C5-9093-2762ABE6F8C5}"/>
    <dgm:cxn modelId="{8BE402D5-5208-426E-9D98-9069B26FF43D}" type="presOf" srcId="{D47C82EB-A422-4E6F-BD12-BB4AED3E289F}" destId="{AF6B434E-A192-408C-8962-BC3F4C768B92}" srcOrd="0" destOrd="0" presId="urn:microsoft.com/office/officeart/2009/3/layout/IncreasingArrowsProcess"/>
    <dgm:cxn modelId="{C28B586B-70E1-450F-B5A5-9B5EE3CFEB99}" srcId="{CDB7F572-CB35-49E1-8DFF-110B29081A83}" destId="{41C5BB56-A1CD-4B77-A1C4-4B188352B9DB}" srcOrd="1" destOrd="0" parTransId="{FB0BE3BE-12B4-48F1-BF67-94CA17E7777A}" sibTransId="{B988A569-D2BA-4D57-BD25-E6232A4CA09A}"/>
    <dgm:cxn modelId="{5887D04D-0B00-4E94-A6F6-19384DFC14D5}" type="presOf" srcId="{2D9AB90B-1405-4B6A-98FE-7917F19CFB65}" destId="{AF6B434E-A192-408C-8962-BC3F4C768B92}" srcOrd="0" destOrd="2" presId="urn:microsoft.com/office/officeart/2009/3/layout/IncreasingArrowsProcess"/>
    <dgm:cxn modelId="{6630E4EB-3369-46E0-ADA3-85ABA4337256}" srcId="{6E51D606-E892-4FA0-9767-6AA927A4B739}" destId="{812F0401-AA38-453A-84BA-3D607DE8D4AA}" srcOrd="5" destOrd="0" parTransId="{4249C8F6-FEA0-49F3-8535-EECA4D07E920}" sibTransId="{58ED3CD6-3AC0-4910-BA09-E9762344EDDF}"/>
    <dgm:cxn modelId="{4B044F1F-565E-4D92-9760-0947E744CC88}" type="presOf" srcId="{EB6BBC93-84DD-4A35-964F-7481AEFAEDFB}" destId="{32F71DB9-6C46-4F41-880F-9FF0229752C7}" srcOrd="0" destOrd="3" presId="urn:microsoft.com/office/officeart/2009/3/layout/IncreasingArrowsProcess"/>
    <dgm:cxn modelId="{708E3AA5-5666-4B65-BE20-9BB849C58D53}" srcId="{CDB7F572-CB35-49E1-8DFF-110B29081A83}" destId="{6E51D606-E892-4FA0-9767-6AA927A4B739}" srcOrd="0" destOrd="0" parTransId="{5C8B0AAE-7772-4DE4-83B8-D8EA7AEDC59A}" sibTransId="{1C47B2BE-4390-48E4-841D-A47F2B8CE20B}"/>
    <dgm:cxn modelId="{1F4D8813-E769-4D0C-AD0B-5AB0BFE3D455}" srcId="{6E51D606-E892-4FA0-9767-6AA927A4B739}" destId="{6904FA09-9AB7-4CE8-931D-963970EB15F7}" srcOrd="4" destOrd="0" parTransId="{43D98181-F32F-473B-8569-0F666EA75532}" sibTransId="{3398297E-BF45-4E6A-895B-B7875FEB3C6D}"/>
    <dgm:cxn modelId="{7759CD7D-346A-48BD-A483-A59376ABD562}" type="presOf" srcId="{082ACF36-B286-4F2E-B245-872764FA823D}" destId="{AF6B434E-A192-408C-8962-BC3F4C768B92}" srcOrd="0" destOrd="3" presId="urn:microsoft.com/office/officeart/2009/3/layout/IncreasingArrowsProcess"/>
    <dgm:cxn modelId="{75242D82-FBD9-42C1-AEB9-CC313738CB62}" type="presOf" srcId="{8CF3574E-771A-417B-BF14-BE229816792E}" destId="{32F71DB9-6C46-4F41-880F-9FF0229752C7}" srcOrd="0" destOrd="0" presId="urn:microsoft.com/office/officeart/2009/3/layout/IncreasingArrowsProcess"/>
    <dgm:cxn modelId="{B1427D87-A788-4152-A860-69B797945B23}" srcId="{41C5BB56-A1CD-4B77-A1C4-4B188352B9DB}" destId="{3A468F47-16AB-4099-BFE0-8D558E3247A0}" srcOrd="2" destOrd="0" parTransId="{1EAF07D2-2ECF-4E24-B2DA-153BB01069C8}" sibTransId="{CF4D2EA8-5E4A-4790-89DF-72A1124E5C17}"/>
    <dgm:cxn modelId="{43F562F8-23DF-4DD7-96E5-9FE5FC42BA7A}" srcId="{6E51D606-E892-4FA0-9767-6AA927A4B739}" destId="{082ACF36-B286-4F2E-B245-872764FA823D}" srcOrd="3" destOrd="0" parTransId="{49A04EBF-5754-4ADD-B51C-68B877FCF6CE}" sibTransId="{DB97594F-3C34-44A1-8485-4427A1688C48}"/>
    <dgm:cxn modelId="{E488B0C4-DD9F-48A1-8554-CF32062D004C}" type="presOf" srcId="{E9FB695B-23CE-48B1-B1E4-114BB07553B6}" destId="{AF6B434E-A192-408C-8962-BC3F4C768B92}" srcOrd="0" destOrd="1" presId="urn:microsoft.com/office/officeart/2009/3/layout/IncreasingArrowsProcess"/>
    <dgm:cxn modelId="{4CC6252E-B1EA-4C20-BEA1-FE6359060538}" type="presOf" srcId="{351A1ADC-3F17-4EC8-9E93-34D869E5F992}" destId="{32F71DB9-6C46-4F41-880F-9FF0229752C7}" srcOrd="0" destOrd="1" presId="urn:microsoft.com/office/officeart/2009/3/layout/IncreasingArrowsProcess"/>
    <dgm:cxn modelId="{F99430E9-3AFD-473B-BE49-AAC13C7E1E27}" srcId="{41C5BB56-A1CD-4B77-A1C4-4B188352B9DB}" destId="{351A1ADC-3F17-4EC8-9E93-34D869E5F992}" srcOrd="1" destOrd="0" parTransId="{C99D2622-D194-4555-8D82-7C6D99B55374}" sibTransId="{FA940FCF-7264-48AB-BEF3-C33D2E3A765F}"/>
    <dgm:cxn modelId="{9BABB326-D3AB-4156-8065-0BD32B374877}" type="presOf" srcId="{6904FA09-9AB7-4CE8-931D-963970EB15F7}" destId="{AF6B434E-A192-408C-8962-BC3F4C768B92}" srcOrd="0" destOrd="4" presId="urn:microsoft.com/office/officeart/2009/3/layout/IncreasingArrowsProcess"/>
    <dgm:cxn modelId="{935F0A48-32BC-4798-A949-8D481898575E}" type="presOf" srcId="{41C5BB56-A1CD-4B77-A1C4-4B188352B9DB}" destId="{EA7E36BF-CB93-48BB-B41D-2C1B85B3F60C}" srcOrd="0" destOrd="0" presId="urn:microsoft.com/office/officeart/2009/3/layout/IncreasingArrowsProcess"/>
    <dgm:cxn modelId="{4B8CB6DE-B161-4253-86D1-FD4B83611949}" srcId="{6E51D606-E892-4FA0-9767-6AA927A4B739}" destId="{E9FB695B-23CE-48B1-B1E4-114BB07553B6}" srcOrd="1" destOrd="0" parTransId="{0F6663AA-4224-4A5F-8984-048EBDE87B3A}" sibTransId="{CE95F10E-0F05-418E-BF8F-FAC7C66E3D3D}"/>
    <dgm:cxn modelId="{889C3E96-4220-4251-8E60-5C0135744354}" srcId="{6E51D606-E892-4FA0-9767-6AA927A4B739}" destId="{D47C82EB-A422-4E6F-BD12-BB4AED3E289F}" srcOrd="0" destOrd="0" parTransId="{E8FD5CA1-5A32-4AF5-9502-5914471F98F1}" sibTransId="{DC42B315-82E6-4E51-92CF-526D7E1AA157}"/>
    <dgm:cxn modelId="{1B347696-B28C-4F42-B97D-A990BF13EA14}" srcId="{6E51D606-E892-4FA0-9767-6AA927A4B739}" destId="{2D9AB90B-1405-4B6A-98FE-7917F19CFB65}" srcOrd="2" destOrd="0" parTransId="{704218F8-02B6-4905-AAD4-BC1F59735D4A}" sibTransId="{FFBA501B-FE94-42AD-B55F-1AF2346B5A25}"/>
    <dgm:cxn modelId="{472E906B-C7C9-4685-9604-CB9F4528778E}" type="presOf" srcId="{CDB7F572-CB35-49E1-8DFF-110B29081A83}" destId="{3FBC8870-3C30-4147-B4D5-32FE6C47F4BE}" srcOrd="0" destOrd="0" presId="urn:microsoft.com/office/officeart/2009/3/layout/IncreasingArrowsProcess"/>
    <dgm:cxn modelId="{D98769EE-BDCE-4D28-A91A-889A9C67AB85}" type="presParOf" srcId="{3FBC8870-3C30-4147-B4D5-32FE6C47F4BE}" destId="{140732F6-059D-490F-A3E7-5D992A454A26}" srcOrd="0" destOrd="0" presId="urn:microsoft.com/office/officeart/2009/3/layout/IncreasingArrowsProcess"/>
    <dgm:cxn modelId="{114FA5B3-4E5E-4E1D-8D34-1265E2BAFC88}" type="presParOf" srcId="{3FBC8870-3C30-4147-B4D5-32FE6C47F4BE}" destId="{AF6B434E-A192-408C-8962-BC3F4C768B92}" srcOrd="1" destOrd="0" presId="urn:microsoft.com/office/officeart/2009/3/layout/IncreasingArrowsProcess"/>
    <dgm:cxn modelId="{B8F84EA7-37CC-4636-BE16-8F6BAC4B5504}" type="presParOf" srcId="{3FBC8870-3C30-4147-B4D5-32FE6C47F4BE}" destId="{EA7E36BF-CB93-48BB-B41D-2C1B85B3F60C}" srcOrd="2" destOrd="0" presId="urn:microsoft.com/office/officeart/2009/3/layout/IncreasingArrowsProcess"/>
    <dgm:cxn modelId="{3C36F093-9FA9-4B34-8A41-887892CBD142}" type="presParOf" srcId="{3FBC8870-3C30-4147-B4D5-32FE6C47F4BE}" destId="{32F71DB9-6C46-4F41-880F-9FF0229752C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961A0C2-4AD7-4C83-A299-135985FACB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26B62126-219F-40EF-9ED1-9D5EDD56B06A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Kraj</a:t>
          </a:r>
        </a:p>
      </dgm:t>
    </dgm:pt>
    <dgm:pt modelId="{38EEF465-F083-4C0A-8E44-AEFBC1061D98}" type="par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360DCA9-4C1B-4BA6-A4A2-B969652D0D5E}" type="sibTrans" cxnId="{1CC5BD96-AFEF-47BA-9246-B89A141375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3C893F-E5F5-4F61-8FB1-F123857B4236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Województwo</a:t>
          </a:r>
        </a:p>
      </dgm:t>
    </dgm:pt>
    <dgm:pt modelId="{08B1FE63-3286-4CFB-A365-29C51615B5FB}" type="par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4D68EF-50CE-4860-B06E-8406DD7A5AAE}" type="sibTrans" cxnId="{4DA7A94A-2160-4A14-88DD-555A4880597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9578F6F-7E86-4FCD-94F7-145436DA7C90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Gmina</a:t>
          </a:r>
        </a:p>
      </dgm:t>
    </dgm:pt>
    <dgm:pt modelId="{6E2781EB-B905-457B-9417-5AA4B3807591}" type="par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81B2DB-4532-476D-8D9E-47EC604C0013}" type="sibTrans" cxnId="{F1DF20EA-0109-4F24-B9C7-CB9AF66555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CEFCFDA-A1CA-4C97-B837-91AEDAE85A88}">
      <dgm:prSet phldrT="[Tekst]" custT="1"/>
      <dgm:spPr/>
      <dgm:t>
        <a:bodyPr/>
        <a:lstStyle/>
        <a:p>
          <a:r>
            <a:rPr lang="pl-PL" sz="2800">
              <a:solidFill>
                <a:schemeClr val="tx1"/>
              </a:solidFill>
            </a:rPr>
            <a:t>Mieszkańcy</a:t>
          </a:r>
        </a:p>
      </dgm:t>
    </dgm:pt>
    <dgm:pt modelId="{883F0C04-733F-473B-AAA1-4EE60288E576}" type="par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452BCA2-DDEF-43C7-A28E-F2E7F144BC76}" type="sibTrans" cxnId="{4CEAD71A-3005-4C01-BFFA-2B1F2AF0BC8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9F54940-292C-4D16-B161-326777C00FC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określenia programu</a:t>
          </a:r>
        </a:p>
      </dgm:t>
    </dgm:pt>
    <dgm:pt modelId="{18E5A73E-BE6E-45B4-B23A-5F0225E79755}" type="par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1EB879-3C4F-4507-BB21-FF77185301A8}" type="sibTrans" cxnId="{11370344-B134-43BE-9FED-D6214928D95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CCC6C71-1C21-4FED-85C7-1FCB032F407B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okresowa: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5 066 EUR do 303 960 EUR (za każdy dzień naruszenia)</a:t>
          </a:r>
        </a:p>
      </dgm:t>
    </dgm:pt>
    <dgm:pt modelId="{87AC792A-58BA-4B74-8ED1-C63C2A0369AC}" type="par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EEEF32D-0BA5-4C7B-8774-767DF5B8F2F9}" type="sibTrans" cxnId="{EC313260-04C0-474F-9F90-CFA8B5DE06A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D76ED7C-737E-4F11-BDD5-1D7233B9A293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kara </a:t>
          </a:r>
          <a:r>
            <a:rPr lang="pl-PL" sz="1600">
              <a:solidFill>
                <a:schemeClr val="tx1"/>
              </a:solidFill>
            </a:rPr>
            <a:t>ryczałtowa: </a:t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(4 300 000 EUR - 50 034 200 EUR)</a:t>
          </a:r>
        </a:p>
      </dgm:t>
    </dgm:pt>
    <dgm:pt modelId="{64FD955B-9A0F-412B-9CCA-097559DB82D2}" type="par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B1A1D91-F3F0-4A11-8EDC-0E8A919958FF}" type="sibTrans" cxnId="{F8411FFA-545E-41EE-9AB1-C4472E1BCAB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5606F15-54E8-4850-8105-2F1518212C15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terminów realizacji działań naprawczych</a:t>
          </a:r>
        </a:p>
      </dgm:t>
    </dgm:pt>
    <dgm:pt modelId="{EEDFB2C5-FFE1-4209-8DC2-30D64ACF7D8F}" type="par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3000CC7-1097-4F4B-B66F-9E491F40B7B7}" type="sibTrans" cxnId="{284832D4-45A9-4767-AF6B-98346FC1CD2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78E0AD-1F36-4712-BBE3-0708F55E7C6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814C5C69-7DCF-4B23-8298-8542A5CF3DC9}" type="par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F76ECF2-9301-4F56-BA75-DD4FDC6723B7}" type="sibTrans" cxnId="{44D91047-FFA6-48C2-AAEE-F4FBC84551A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341A065-BCDD-436F-8D03-0471B6E455B6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niedotrzymanie terminu uchwalenia POP</a:t>
          </a:r>
        </a:p>
      </dgm:t>
    </dgm:pt>
    <dgm:pt modelId="{D093A2D6-3CE3-45C9-BEEC-0D0D14E65780}" type="par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03DB74-F8E7-4653-8EA8-D68A51E77579}" type="sibTrans" cxnId="{19E798BC-AFB8-402A-8FE1-FEE5E97A584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8420A2A-65F4-473C-811A-93B8C069F934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kary:</a:t>
          </a:r>
          <a:r>
            <a:rPr lang="pl-PL" sz="1600">
              <a:solidFill>
                <a:schemeClr val="tx1"/>
              </a:solidFill>
            </a:rPr>
            <a:t/>
          </a:r>
          <a:br>
            <a:rPr lang="pl-PL" sz="1600">
              <a:solidFill>
                <a:schemeClr val="tx1"/>
              </a:solidFill>
            </a:rPr>
          </a:br>
          <a:r>
            <a:rPr lang="pl-PL" sz="1600">
              <a:solidFill>
                <a:schemeClr val="tx1"/>
              </a:solidFill>
            </a:rPr>
            <a:t>(50 000 zł - 500 000 zł)</a:t>
          </a:r>
        </a:p>
      </dgm:t>
    </dgm:pt>
    <dgm:pt modelId="{C37DCBC4-39A4-4EBE-BE4D-0BE1420F9838}" type="par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D29EF38-342E-4312-8E9E-17A3586A7719}" type="sibTrans" cxnId="{76B905D9-D21F-4DAD-8E8D-43721C5D900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F918FF-5779-4186-8956-069DFD0EC3B7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brak poprawy jakości powietrza</a:t>
          </a:r>
        </a:p>
      </dgm:t>
    </dgm:pt>
    <dgm:pt modelId="{C471E0C6-1960-47C6-BC68-AE9584298BBE}" type="par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5A84BA-7433-42DB-A234-80F922AC6EB5}" type="sibTrans" cxnId="{5A9D1E09-A6B6-4BF7-BD88-74E25F49BD5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2C7FA4C-0833-402B-A94F-CF44BA6D74B4}">
      <dgm:prSet phldrT="[Tekst]" custT="1"/>
      <dgm:spPr/>
      <dgm:t>
        <a:bodyPr/>
        <a:lstStyle/>
        <a:p>
          <a:r>
            <a:rPr lang="pl-PL" sz="1600">
              <a:solidFill>
                <a:schemeClr val="tx1"/>
              </a:solidFill>
            </a:rPr>
            <a:t>narażenie na szkodliwe oddziaływanie zanieczyszczeń powietrza</a:t>
          </a:r>
        </a:p>
      </dgm:t>
    </dgm:pt>
    <dgm:pt modelId="{0075A1AF-E2F9-4D0D-A6AF-EC46CAEADF35}" type="par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BB8910C-F5FE-4FD0-915D-B32593D81EF6}" type="sibTrans" cxnId="{7D5121F8-E06C-4740-BF83-9935A954D25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0CFBDE3-2605-49AE-A820-AD92DE342762}">
      <dgm:prSet phldrT="[Tekst]" custT="1"/>
      <dgm:spPr/>
      <dgm:t>
        <a:bodyPr/>
        <a:lstStyle/>
        <a:p>
          <a:r>
            <a:rPr lang="pl-PL" sz="1800">
              <a:solidFill>
                <a:schemeClr val="bg1"/>
              </a:solidFill>
            </a:rPr>
            <a:t>skrócenie życia </a:t>
          </a:r>
          <a:br>
            <a:rPr lang="pl-PL" sz="1800">
              <a:solidFill>
                <a:schemeClr val="bg1"/>
              </a:solidFill>
            </a:rPr>
          </a:br>
          <a:r>
            <a:rPr lang="pl-PL" sz="1800">
              <a:solidFill>
                <a:schemeClr val="bg1"/>
              </a:solidFill>
            </a:rPr>
            <a:t>o ok. 8 – 10 miesięcy</a:t>
          </a:r>
        </a:p>
      </dgm:t>
    </dgm:pt>
    <dgm:pt modelId="{74FA37E4-FAC1-4D4A-8C03-46AE53DF0C4C}" type="par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CD84FB2-11E9-457D-8C2A-C289C131FCE8}" type="sibTrans" cxnId="{340CCEC1-59D2-4B31-829E-D18BB8F7C89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D91C169-A44F-4D1A-8837-B84BC514424B}">
      <dgm:prSet phldrT="[Tekst]" custT="1"/>
      <dgm:spPr/>
      <dgm:t>
        <a:bodyPr/>
        <a:lstStyle/>
        <a:p>
          <a:r>
            <a:rPr lang="pl-PL" sz="1800">
              <a:solidFill>
                <a:schemeClr val="bg1"/>
              </a:solidFill>
            </a:rPr>
            <a:t>koszty zdrowotne: </a:t>
          </a:r>
          <a:br>
            <a:rPr lang="pl-PL" sz="1800">
              <a:solidFill>
                <a:schemeClr val="bg1"/>
              </a:solidFill>
            </a:rPr>
          </a:br>
          <a:r>
            <a:rPr lang="pl-PL" sz="1800">
              <a:solidFill>
                <a:schemeClr val="bg1"/>
              </a:solidFill>
            </a:rPr>
            <a:t>800 zł/miesiąc</a:t>
          </a:r>
        </a:p>
      </dgm:t>
    </dgm:pt>
    <dgm:pt modelId="{77A55806-BC9A-4560-B504-A2F76334B674}" type="par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0F7BBF-EFAC-48F2-84D2-C4D48DE140AF}" type="sibTrans" cxnId="{8D79B9A8-7382-4E7F-91BD-8435BCE606C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57CE117-3272-47FE-93E7-C73E1939DACC}">
      <dgm:prSet phldrT="[Tekst]" custT="1"/>
      <dgm:spPr/>
      <dgm:t>
        <a:bodyPr/>
        <a:lstStyle/>
        <a:p>
          <a:r>
            <a:rPr lang="pl-PL" sz="1600" b="1">
              <a:solidFill>
                <a:schemeClr val="tx1"/>
              </a:solidFill>
            </a:rPr>
            <a:t>kary </a:t>
          </a:r>
          <a:r>
            <a:rPr lang="pl-PL" sz="1600">
              <a:solidFill>
                <a:schemeClr val="tx1"/>
              </a:solidFill>
            </a:rPr>
            <a:t>za</a:t>
          </a:r>
          <a:r>
            <a:rPr lang="pl-PL" sz="1600" b="1">
              <a:solidFill>
                <a:schemeClr val="tx1"/>
              </a:solidFill>
            </a:rPr>
            <a:t> </a:t>
          </a:r>
          <a:r>
            <a:rPr lang="pl-PL" sz="1600">
              <a:solidFill>
                <a:schemeClr val="tx1"/>
              </a:solidFill>
            </a:rPr>
            <a:t>nierealizowanie działań krótkoterminowych: 500 zł – 5 000 zł</a:t>
          </a:r>
        </a:p>
      </dgm:t>
    </dgm:pt>
    <dgm:pt modelId="{D0EAE31E-8D4D-468B-9C1E-835BF6814638}" type="par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02F2A16-B905-4591-B2F3-528E2E0A3236}" type="sibTrans" cxnId="{7B0447EE-CA7C-4428-A937-DC8D22AB038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648B1AB-2F27-4754-88B1-167695A646A6}" type="pres">
      <dgm:prSet presAssocID="{F961A0C2-4AD7-4C83-A299-135985FACB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89D0F29-42F4-452F-8CF3-42EB6533E71B}" type="pres">
      <dgm:prSet presAssocID="{26B62126-219F-40EF-9ED1-9D5EDD56B06A}" presName="root1" presStyleCnt="0"/>
      <dgm:spPr/>
    </dgm:pt>
    <dgm:pt modelId="{399CE4DE-E76A-4F45-9E40-86E0C6DE48B8}" type="pres">
      <dgm:prSet presAssocID="{26B62126-219F-40EF-9ED1-9D5EDD56B06A}" presName="LevelOneTextNode" presStyleLbl="node0" presStyleIdx="0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2703B15-2096-48D1-AB6D-EDE7621B9DEE}" type="pres">
      <dgm:prSet presAssocID="{26B62126-219F-40EF-9ED1-9D5EDD56B06A}" presName="level2hierChild" presStyleCnt="0"/>
      <dgm:spPr/>
    </dgm:pt>
    <dgm:pt modelId="{794BD625-6F96-4819-A58D-462379CFD68D}" type="pres">
      <dgm:prSet presAssocID="{18E5A73E-BE6E-45B4-B23A-5F0225E79755}" presName="conn2-1" presStyleLbl="parChTrans1D2" presStyleIdx="0" presStyleCnt="4"/>
      <dgm:spPr/>
      <dgm:t>
        <a:bodyPr/>
        <a:lstStyle/>
        <a:p>
          <a:endParaRPr lang="pl-PL"/>
        </a:p>
      </dgm:t>
    </dgm:pt>
    <dgm:pt modelId="{2B3DE1DA-6B6B-47AD-A673-38AFA1EF5265}" type="pres">
      <dgm:prSet presAssocID="{18E5A73E-BE6E-45B4-B23A-5F0225E79755}" presName="connTx" presStyleLbl="parChTrans1D2" presStyleIdx="0" presStyleCnt="4"/>
      <dgm:spPr/>
      <dgm:t>
        <a:bodyPr/>
        <a:lstStyle/>
        <a:p>
          <a:endParaRPr lang="pl-PL"/>
        </a:p>
      </dgm:t>
    </dgm:pt>
    <dgm:pt modelId="{EB4ED2E8-64A8-4DF5-B922-D48D80A4DDB3}" type="pres">
      <dgm:prSet presAssocID="{F9F54940-292C-4D16-B161-326777C00FC4}" presName="root2" presStyleCnt="0"/>
      <dgm:spPr/>
    </dgm:pt>
    <dgm:pt modelId="{929ED0FC-4532-4692-9C15-27D227E26C10}" type="pres">
      <dgm:prSet presAssocID="{F9F54940-292C-4D16-B161-326777C00FC4}" presName="LevelTwoTextNode" presStyleLbl="node2" presStyleIdx="0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7EE5A03-2A9B-4B8D-AC46-3C25EF733DE4}" type="pres">
      <dgm:prSet presAssocID="{F9F54940-292C-4D16-B161-326777C00FC4}" presName="level3hierChild" presStyleCnt="0"/>
      <dgm:spPr/>
    </dgm:pt>
    <dgm:pt modelId="{8FE7359E-23D9-427B-B744-7449FEE80333}" type="pres">
      <dgm:prSet presAssocID="{87AC792A-58BA-4B74-8ED1-C63C2A0369AC}" presName="conn2-1" presStyleLbl="parChTrans1D3" presStyleIdx="0" presStyleCnt="6"/>
      <dgm:spPr/>
      <dgm:t>
        <a:bodyPr/>
        <a:lstStyle/>
        <a:p>
          <a:endParaRPr lang="pl-PL"/>
        </a:p>
      </dgm:t>
    </dgm:pt>
    <dgm:pt modelId="{AD138BE7-1C24-4D08-B3B2-AA5958616997}" type="pres">
      <dgm:prSet presAssocID="{87AC792A-58BA-4B74-8ED1-C63C2A0369AC}" presName="connTx" presStyleLbl="parChTrans1D3" presStyleIdx="0" presStyleCnt="6"/>
      <dgm:spPr/>
      <dgm:t>
        <a:bodyPr/>
        <a:lstStyle/>
        <a:p>
          <a:endParaRPr lang="pl-PL"/>
        </a:p>
      </dgm:t>
    </dgm:pt>
    <dgm:pt modelId="{BE84B615-D251-4804-A942-F29DB5F582D8}" type="pres">
      <dgm:prSet presAssocID="{ECCC6C71-1C21-4FED-85C7-1FCB032F407B}" presName="root2" presStyleCnt="0"/>
      <dgm:spPr/>
    </dgm:pt>
    <dgm:pt modelId="{A8D27372-A831-45DB-A097-08E85609037C}" type="pres">
      <dgm:prSet presAssocID="{ECCC6C71-1C21-4FED-85C7-1FCB032F407B}" presName="LevelTwoTextNode" presStyleLbl="node3" presStyleIdx="0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52A1F55-F9DE-45C9-9FE3-F163B9A28581}" type="pres">
      <dgm:prSet presAssocID="{ECCC6C71-1C21-4FED-85C7-1FCB032F407B}" presName="level3hierChild" presStyleCnt="0"/>
      <dgm:spPr/>
    </dgm:pt>
    <dgm:pt modelId="{0232BD6D-63EF-4EAF-AF81-A77CFE9D1140}" type="pres">
      <dgm:prSet presAssocID="{64FD955B-9A0F-412B-9CCA-097559DB82D2}" presName="conn2-1" presStyleLbl="parChTrans1D3" presStyleIdx="1" presStyleCnt="6"/>
      <dgm:spPr/>
      <dgm:t>
        <a:bodyPr/>
        <a:lstStyle/>
        <a:p>
          <a:endParaRPr lang="pl-PL"/>
        </a:p>
      </dgm:t>
    </dgm:pt>
    <dgm:pt modelId="{4E7F51D1-F1B0-48D7-B3B0-C3909628A185}" type="pres">
      <dgm:prSet presAssocID="{64FD955B-9A0F-412B-9CCA-097559DB82D2}" presName="connTx" presStyleLbl="parChTrans1D3" presStyleIdx="1" presStyleCnt="6"/>
      <dgm:spPr/>
      <dgm:t>
        <a:bodyPr/>
        <a:lstStyle/>
        <a:p>
          <a:endParaRPr lang="pl-PL"/>
        </a:p>
      </dgm:t>
    </dgm:pt>
    <dgm:pt modelId="{F3D01D3D-54A4-4649-9759-9A62D9CD4A01}" type="pres">
      <dgm:prSet presAssocID="{AD76ED7C-737E-4F11-BDD5-1D7233B9A293}" presName="root2" presStyleCnt="0"/>
      <dgm:spPr/>
    </dgm:pt>
    <dgm:pt modelId="{09681469-3A93-470A-862E-F73386DC977D}" type="pres">
      <dgm:prSet presAssocID="{AD76ED7C-737E-4F11-BDD5-1D7233B9A293}" presName="LevelTwoTextNode" presStyleLbl="node3" presStyleIdx="1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3DA9EF9-A18F-4174-B765-6D9E57885EDD}" type="pres">
      <dgm:prSet presAssocID="{AD76ED7C-737E-4F11-BDD5-1D7233B9A293}" presName="level3hierChild" presStyleCnt="0"/>
      <dgm:spPr/>
    </dgm:pt>
    <dgm:pt modelId="{49DC8FBF-6456-42A1-9999-B7CABADB72C4}" type="pres">
      <dgm:prSet presAssocID="{043C893F-E5F5-4F61-8FB1-F123857B4236}" presName="root1" presStyleCnt="0"/>
      <dgm:spPr/>
    </dgm:pt>
    <dgm:pt modelId="{2CF6B2D2-3E4A-4FB0-8B23-413BA5545ECB}" type="pres">
      <dgm:prSet presAssocID="{043C893F-E5F5-4F61-8FB1-F123857B4236}" presName="LevelOneTextNode" presStyleLbl="node0" presStyleIdx="1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1531BF3-8134-4B3E-A967-6944FCBA91BA}" type="pres">
      <dgm:prSet presAssocID="{043C893F-E5F5-4F61-8FB1-F123857B4236}" presName="level2hierChild" presStyleCnt="0"/>
      <dgm:spPr/>
    </dgm:pt>
    <dgm:pt modelId="{884578BE-7F3B-4913-980A-086D0AD3CD7B}" type="pres">
      <dgm:prSet presAssocID="{D093A2D6-3CE3-45C9-BEEC-0D0D14E65780}" presName="conn2-1" presStyleLbl="parChTrans1D2" presStyleIdx="1" presStyleCnt="4"/>
      <dgm:spPr/>
      <dgm:t>
        <a:bodyPr/>
        <a:lstStyle/>
        <a:p>
          <a:endParaRPr lang="pl-PL"/>
        </a:p>
      </dgm:t>
    </dgm:pt>
    <dgm:pt modelId="{0C8379A7-808C-4BEC-82CA-81B09C0D5975}" type="pres">
      <dgm:prSet presAssocID="{D093A2D6-3CE3-45C9-BEEC-0D0D14E65780}" presName="connTx" presStyleLbl="parChTrans1D2" presStyleIdx="1" presStyleCnt="4"/>
      <dgm:spPr/>
      <dgm:t>
        <a:bodyPr/>
        <a:lstStyle/>
        <a:p>
          <a:endParaRPr lang="pl-PL"/>
        </a:p>
      </dgm:t>
    </dgm:pt>
    <dgm:pt modelId="{B807F56A-0229-4FE4-8731-13F2460DDE1B}" type="pres">
      <dgm:prSet presAssocID="{9341A065-BCDD-436F-8D03-0471B6E455B6}" presName="root2" presStyleCnt="0"/>
      <dgm:spPr/>
    </dgm:pt>
    <dgm:pt modelId="{F460D592-7572-4FC0-B647-354846EFDDB5}" type="pres">
      <dgm:prSet presAssocID="{9341A065-BCDD-436F-8D03-0471B6E455B6}" presName="LevelTwoTextNode" presStyleLbl="node2" presStyleIdx="1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F265EFB-E4BA-4081-9C18-D37B875AF319}" type="pres">
      <dgm:prSet presAssocID="{9341A065-BCDD-436F-8D03-0471B6E455B6}" presName="level3hierChild" presStyleCnt="0"/>
      <dgm:spPr/>
    </dgm:pt>
    <dgm:pt modelId="{F13D6D8B-84C0-493F-8B76-C31D2084A35C}" type="pres">
      <dgm:prSet presAssocID="{C37DCBC4-39A4-4EBE-BE4D-0BE1420F9838}" presName="conn2-1" presStyleLbl="parChTrans1D3" presStyleIdx="2" presStyleCnt="6"/>
      <dgm:spPr/>
      <dgm:t>
        <a:bodyPr/>
        <a:lstStyle/>
        <a:p>
          <a:endParaRPr lang="pl-PL"/>
        </a:p>
      </dgm:t>
    </dgm:pt>
    <dgm:pt modelId="{9B9EF961-978F-4D8C-9123-BAF18FC7734D}" type="pres">
      <dgm:prSet presAssocID="{C37DCBC4-39A4-4EBE-BE4D-0BE1420F9838}" presName="connTx" presStyleLbl="parChTrans1D3" presStyleIdx="2" presStyleCnt="6"/>
      <dgm:spPr/>
      <dgm:t>
        <a:bodyPr/>
        <a:lstStyle/>
        <a:p>
          <a:endParaRPr lang="pl-PL"/>
        </a:p>
      </dgm:t>
    </dgm:pt>
    <dgm:pt modelId="{140BD81B-4B6E-4103-8A73-AE209FD2DFCC}" type="pres">
      <dgm:prSet presAssocID="{A8420A2A-65F4-473C-811A-93B8C069F934}" presName="root2" presStyleCnt="0"/>
      <dgm:spPr/>
    </dgm:pt>
    <dgm:pt modelId="{BEFCAF9C-6AFF-4E58-89F6-213565300B84}" type="pres">
      <dgm:prSet presAssocID="{A8420A2A-65F4-473C-811A-93B8C069F934}" presName="LevelTwoTextNode" presStyleLbl="node3" presStyleIdx="2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7605221-0E3D-48B8-93F9-86E8FDF9737C}" type="pres">
      <dgm:prSet presAssocID="{A8420A2A-65F4-473C-811A-93B8C069F934}" presName="level3hierChild" presStyleCnt="0"/>
      <dgm:spPr/>
    </dgm:pt>
    <dgm:pt modelId="{2C2D86BD-0085-407F-B3AA-107F6E0A37C3}" type="pres">
      <dgm:prSet presAssocID="{09578F6F-7E86-4FCD-94F7-145436DA7C90}" presName="root1" presStyleCnt="0"/>
      <dgm:spPr/>
    </dgm:pt>
    <dgm:pt modelId="{7C9C52B9-F251-4EA0-A8B1-6D3479371F53}" type="pres">
      <dgm:prSet presAssocID="{09578F6F-7E86-4FCD-94F7-145436DA7C90}" presName="LevelOneTextNode" presStyleLbl="node0" presStyleIdx="2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CBE4549-34D0-4CBE-8D74-07E798EBF4EE}" type="pres">
      <dgm:prSet presAssocID="{09578F6F-7E86-4FCD-94F7-145436DA7C90}" presName="level2hierChild" presStyleCnt="0"/>
      <dgm:spPr/>
    </dgm:pt>
    <dgm:pt modelId="{B1A9F3D1-0361-4CDD-90F9-6605E5D56D6E}" type="pres">
      <dgm:prSet presAssocID="{EEDFB2C5-FFE1-4209-8DC2-30D64ACF7D8F}" presName="conn2-1" presStyleLbl="parChTrans1D2" presStyleIdx="2" presStyleCnt="4"/>
      <dgm:spPr/>
      <dgm:t>
        <a:bodyPr/>
        <a:lstStyle/>
        <a:p>
          <a:endParaRPr lang="pl-PL"/>
        </a:p>
      </dgm:t>
    </dgm:pt>
    <dgm:pt modelId="{CAB9C462-DD1F-466F-81F3-A7E56A6EB065}" type="pres">
      <dgm:prSet presAssocID="{EEDFB2C5-FFE1-4209-8DC2-30D64ACF7D8F}" presName="connTx" presStyleLbl="parChTrans1D2" presStyleIdx="2" presStyleCnt="4"/>
      <dgm:spPr/>
      <dgm:t>
        <a:bodyPr/>
        <a:lstStyle/>
        <a:p>
          <a:endParaRPr lang="pl-PL"/>
        </a:p>
      </dgm:t>
    </dgm:pt>
    <dgm:pt modelId="{F7AF98E5-9935-4411-A0B7-7DBC579DBD20}" type="pres">
      <dgm:prSet presAssocID="{C5606F15-54E8-4850-8105-2F1518212C15}" presName="root2" presStyleCnt="0"/>
      <dgm:spPr/>
    </dgm:pt>
    <dgm:pt modelId="{725D89C6-00F4-4233-9C76-1AFCD3B30F0C}" type="pres">
      <dgm:prSet presAssocID="{C5606F15-54E8-4850-8105-2F1518212C15}" presName="LevelTwoTextNode" presStyleLbl="node2" presStyleIdx="2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84E3625-70CC-4435-9252-812FFF8215DC}" type="pres">
      <dgm:prSet presAssocID="{C5606F15-54E8-4850-8105-2F1518212C15}" presName="level3hierChild" presStyleCnt="0"/>
      <dgm:spPr/>
    </dgm:pt>
    <dgm:pt modelId="{2E1B7D02-9DA4-4E5E-BA6D-90AB1B95AEF8}" type="pres">
      <dgm:prSet presAssocID="{814C5C69-7DCF-4B23-8298-8542A5CF3DC9}" presName="conn2-1" presStyleLbl="parChTrans1D3" presStyleIdx="3" presStyleCnt="6"/>
      <dgm:spPr/>
      <dgm:t>
        <a:bodyPr/>
        <a:lstStyle/>
        <a:p>
          <a:endParaRPr lang="pl-PL"/>
        </a:p>
      </dgm:t>
    </dgm:pt>
    <dgm:pt modelId="{A83B5CE3-0FCD-40E5-A66D-83792829EDE9}" type="pres">
      <dgm:prSet presAssocID="{814C5C69-7DCF-4B23-8298-8542A5CF3DC9}" presName="connTx" presStyleLbl="parChTrans1D3" presStyleIdx="3" presStyleCnt="6"/>
      <dgm:spPr/>
      <dgm:t>
        <a:bodyPr/>
        <a:lstStyle/>
        <a:p>
          <a:endParaRPr lang="pl-PL"/>
        </a:p>
      </dgm:t>
    </dgm:pt>
    <dgm:pt modelId="{175A2C7A-43F8-46D0-9FA0-C79D14179307}" type="pres">
      <dgm:prSet presAssocID="{6B78E0AD-1F36-4712-BBE3-0708F55E7C6C}" presName="root2" presStyleCnt="0"/>
      <dgm:spPr/>
    </dgm:pt>
    <dgm:pt modelId="{118C9935-C67A-42AE-B48A-6B80D75E31AB}" type="pres">
      <dgm:prSet presAssocID="{6B78E0AD-1F36-4712-BBE3-0708F55E7C6C}" presName="LevelTwoTextNode" presStyleLbl="node3" presStyleIdx="3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2B69E8D-4C1A-4DA2-807E-E26A2608BA9C}" type="pres">
      <dgm:prSet presAssocID="{6B78E0AD-1F36-4712-BBE3-0708F55E7C6C}" presName="level3hierChild" presStyleCnt="0"/>
      <dgm:spPr/>
    </dgm:pt>
    <dgm:pt modelId="{57352EB7-8D53-4029-8E7D-0E3218FA65D8}" type="pres">
      <dgm:prSet presAssocID="{ACEFCFDA-A1CA-4C97-B837-91AEDAE85A88}" presName="root1" presStyleCnt="0"/>
      <dgm:spPr/>
    </dgm:pt>
    <dgm:pt modelId="{EB293EC6-E7AE-4795-9ADA-2186DF60E284}" type="pres">
      <dgm:prSet presAssocID="{ACEFCFDA-A1CA-4C97-B837-91AEDAE85A88}" presName="LevelOneTextNode" presStyleLbl="node0" presStyleIdx="3" presStyleCnt="4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251DAB-7F79-44C4-A311-D787CAC28337}" type="pres">
      <dgm:prSet presAssocID="{ACEFCFDA-A1CA-4C97-B837-91AEDAE85A88}" presName="level2hierChild" presStyleCnt="0"/>
      <dgm:spPr/>
    </dgm:pt>
    <dgm:pt modelId="{9A90A407-B57F-44D4-85F0-EDBC0B126CB9}" type="pres">
      <dgm:prSet presAssocID="{C471E0C6-1960-47C6-BC68-AE9584298BBE}" presName="conn2-1" presStyleLbl="parChTrans1D2" presStyleIdx="3" presStyleCnt="4"/>
      <dgm:spPr/>
      <dgm:t>
        <a:bodyPr/>
        <a:lstStyle/>
        <a:p>
          <a:endParaRPr lang="pl-PL"/>
        </a:p>
      </dgm:t>
    </dgm:pt>
    <dgm:pt modelId="{9297C592-86E7-45F4-B71C-7E712B03AC0F}" type="pres">
      <dgm:prSet presAssocID="{C471E0C6-1960-47C6-BC68-AE9584298BBE}" presName="connTx" presStyleLbl="parChTrans1D2" presStyleIdx="3" presStyleCnt="4"/>
      <dgm:spPr/>
      <dgm:t>
        <a:bodyPr/>
        <a:lstStyle/>
        <a:p>
          <a:endParaRPr lang="pl-PL"/>
        </a:p>
      </dgm:t>
    </dgm:pt>
    <dgm:pt modelId="{25A6E98C-8CE6-4F53-A8E2-9658C6212488}" type="pres">
      <dgm:prSet presAssocID="{60F918FF-5779-4186-8956-069DFD0EC3B7}" presName="root2" presStyleCnt="0"/>
      <dgm:spPr/>
    </dgm:pt>
    <dgm:pt modelId="{2B48D3B1-11DF-4586-B0CE-74534C3EC082}" type="pres">
      <dgm:prSet presAssocID="{60F918FF-5779-4186-8956-069DFD0EC3B7}" presName="LevelTwoTextNode" presStyleLbl="node2" presStyleIdx="3" presStyleCnt="4" custScaleX="219717" custScaleY="12931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9E9E9CA-663A-4538-BFCF-F25D02CCA954}" type="pres">
      <dgm:prSet presAssocID="{60F918FF-5779-4186-8956-069DFD0EC3B7}" presName="level3hierChild" presStyleCnt="0"/>
      <dgm:spPr/>
    </dgm:pt>
    <dgm:pt modelId="{3E108F38-C854-4032-9666-2031FE09752B}" type="pres">
      <dgm:prSet presAssocID="{0075A1AF-E2F9-4D0D-A6AF-EC46CAEADF35}" presName="conn2-1" presStyleLbl="parChTrans1D3" presStyleIdx="4" presStyleCnt="6"/>
      <dgm:spPr/>
      <dgm:t>
        <a:bodyPr/>
        <a:lstStyle/>
        <a:p>
          <a:endParaRPr lang="pl-PL"/>
        </a:p>
      </dgm:t>
    </dgm:pt>
    <dgm:pt modelId="{A51FBAC8-589E-488F-86AB-A12D01851FF4}" type="pres">
      <dgm:prSet presAssocID="{0075A1AF-E2F9-4D0D-A6AF-EC46CAEADF35}" presName="connTx" presStyleLbl="parChTrans1D3" presStyleIdx="4" presStyleCnt="6"/>
      <dgm:spPr/>
      <dgm:t>
        <a:bodyPr/>
        <a:lstStyle/>
        <a:p>
          <a:endParaRPr lang="pl-PL"/>
        </a:p>
      </dgm:t>
    </dgm:pt>
    <dgm:pt modelId="{9AE20C4D-62B0-42E3-B228-98DBD69C12D6}" type="pres">
      <dgm:prSet presAssocID="{92C7FA4C-0833-402B-A94F-CF44BA6D74B4}" presName="root2" presStyleCnt="0"/>
      <dgm:spPr/>
    </dgm:pt>
    <dgm:pt modelId="{A7E91041-0A79-4DD6-A484-36C463108B7A}" type="pres">
      <dgm:prSet presAssocID="{92C7FA4C-0833-402B-A94F-CF44BA6D74B4}" presName="LevelTwoTextNode" presStyleLbl="node3" presStyleIdx="4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56687F8-B0AC-4E79-8D12-58E4530A5FBD}" type="pres">
      <dgm:prSet presAssocID="{92C7FA4C-0833-402B-A94F-CF44BA6D74B4}" presName="level3hierChild" presStyleCnt="0"/>
      <dgm:spPr/>
    </dgm:pt>
    <dgm:pt modelId="{3F2E6616-8ED6-4AF7-8D9E-B038C9E009FF}" type="pres">
      <dgm:prSet presAssocID="{74FA37E4-FAC1-4D4A-8C03-46AE53DF0C4C}" presName="conn2-1" presStyleLbl="parChTrans1D4" presStyleIdx="0" presStyleCnt="2"/>
      <dgm:spPr/>
      <dgm:t>
        <a:bodyPr/>
        <a:lstStyle/>
        <a:p>
          <a:endParaRPr lang="pl-PL"/>
        </a:p>
      </dgm:t>
    </dgm:pt>
    <dgm:pt modelId="{A7307CE8-B7E5-4C5B-849D-84679765EEA5}" type="pres">
      <dgm:prSet presAssocID="{74FA37E4-FAC1-4D4A-8C03-46AE53DF0C4C}" presName="connTx" presStyleLbl="parChTrans1D4" presStyleIdx="0" presStyleCnt="2"/>
      <dgm:spPr/>
      <dgm:t>
        <a:bodyPr/>
        <a:lstStyle/>
        <a:p>
          <a:endParaRPr lang="pl-PL"/>
        </a:p>
      </dgm:t>
    </dgm:pt>
    <dgm:pt modelId="{AC9EDED8-C0B0-4EE2-9AF1-B889A64A3F7D}" type="pres">
      <dgm:prSet presAssocID="{70CFBDE3-2605-49AE-A820-AD92DE342762}" presName="root2" presStyleCnt="0"/>
      <dgm:spPr/>
    </dgm:pt>
    <dgm:pt modelId="{740401BD-8BD4-4837-B46A-DC6354B40B7D}" type="pres">
      <dgm:prSet presAssocID="{70CFBDE3-2605-49AE-A820-AD92DE342762}" presName="LevelTwoTextNode" presStyleLbl="node4" presStyleIdx="0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63E4835-DB56-4977-BCC0-18F719AAC9D1}" type="pres">
      <dgm:prSet presAssocID="{70CFBDE3-2605-49AE-A820-AD92DE342762}" presName="level3hierChild" presStyleCnt="0"/>
      <dgm:spPr/>
    </dgm:pt>
    <dgm:pt modelId="{A25915BF-02B7-4C5E-8CD8-E7EA04FC4536}" type="pres">
      <dgm:prSet presAssocID="{77A55806-BC9A-4560-B504-A2F76334B674}" presName="conn2-1" presStyleLbl="parChTrans1D4" presStyleIdx="1" presStyleCnt="2"/>
      <dgm:spPr/>
      <dgm:t>
        <a:bodyPr/>
        <a:lstStyle/>
        <a:p>
          <a:endParaRPr lang="pl-PL"/>
        </a:p>
      </dgm:t>
    </dgm:pt>
    <dgm:pt modelId="{9AD8BC6F-36AD-4217-BE6F-56FF0AC776FC}" type="pres">
      <dgm:prSet presAssocID="{77A55806-BC9A-4560-B504-A2F76334B674}" presName="connTx" presStyleLbl="parChTrans1D4" presStyleIdx="1" presStyleCnt="2"/>
      <dgm:spPr/>
      <dgm:t>
        <a:bodyPr/>
        <a:lstStyle/>
        <a:p>
          <a:endParaRPr lang="pl-PL"/>
        </a:p>
      </dgm:t>
    </dgm:pt>
    <dgm:pt modelId="{9FE157F5-9BFD-4686-9DD1-48437B7E5152}" type="pres">
      <dgm:prSet presAssocID="{3D91C169-A44F-4D1A-8837-B84BC514424B}" presName="root2" presStyleCnt="0"/>
      <dgm:spPr/>
    </dgm:pt>
    <dgm:pt modelId="{D6BA2451-03B4-467C-B893-EFDAA5703189}" type="pres">
      <dgm:prSet presAssocID="{3D91C169-A44F-4D1A-8837-B84BC514424B}" presName="LevelTwoTextNode" presStyleLbl="node4" presStyleIdx="1" presStyleCnt="2" custScaleX="21971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6E4B25-B37F-41C6-B347-C7EA5E0B0F11}" type="pres">
      <dgm:prSet presAssocID="{3D91C169-A44F-4D1A-8837-B84BC514424B}" presName="level3hierChild" presStyleCnt="0"/>
      <dgm:spPr/>
    </dgm:pt>
    <dgm:pt modelId="{E7E71348-597A-4AD2-89BB-2C46FFC07BEA}" type="pres">
      <dgm:prSet presAssocID="{D0EAE31E-8D4D-468B-9C1E-835BF6814638}" presName="conn2-1" presStyleLbl="parChTrans1D3" presStyleIdx="5" presStyleCnt="6"/>
      <dgm:spPr/>
      <dgm:t>
        <a:bodyPr/>
        <a:lstStyle/>
        <a:p>
          <a:endParaRPr lang="pl-PL"/>
        </a:p>
      </dgm:t>
    </dgm:pt>
    <dgm:pt modelId="{8877E1D2-C582-4432-8DDF-4D4B3E22851B}" type="pres">
      <dgm:prSet presAssocID="{D0EAE31E-8D4D-468B-9C1E-835BF6814638}" presName="connTx" presStyleLbl="parChTrans1D3" presStyleIdx="5" presStyleCnt="6"/>
      <dgm:spPr/>
      <dgm:t>
        <a:bodyPr/>
        <a:lstStyle/>
        <a:p>
          <a:endParaRPr lang="pl-PL"/>
        </a:p>
      </dgm:t>
    </dgm:pt>
    <dgm:pt modelId="{29136418-EF67-4CCA-9E85-C53D3BE42D1D}" type="pres">
      <dgm:prSet presAssocID="{057CE117-3272-47FE-93E7-C73E1939DACC}" presName="root2" presStyleCnt="0"/>
      <dgm:spPr/>
    </dgm:pt>
    <dgm:pt modelId="{E7D14C11-ADBC-48AB-959D-26A4327F5D3B}" type="pres">
      <dgm:prSet presAssocID="{057CE117-3272-47FE-93E7-C73E1939DACC}" presName="LevelTwoTextNode" presStyleLbl="node3" presStyleIdx="5" presStyleCnt="6" custScaleX="251341" custScaleY="12436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024536D-5475-4488-BD7B-E18AC1B17391}" type="pres">
      <dgm:prSet presAssocID="{057CE117-3272-47FE-93E7-C73E1939DACC}" presName="level3hierChild" presStyleCnt="0"/>
      <dgm:spPr/>
    </dgm:pt>
  </dgm:ptLst>
  <dgm:cxnLst>
    <dgm:cxn modelId="{340CCEC1-59D2-4B31-829E-D18BB8F7C893}" srcId="{92C7FA4C-0833-402B-A94F-CF44BA6D74B4}" destId="{70CFBDE3-2605-49AE-A820-AD92DE342762}" srcOrd="0" destOrd="0" parTransId="{74FA37E4-FAC1-4D4A-8C03-46AE53DF0C4C}" sibTransId="{1CD84FB2-11E9-457D-8C2A-C289C131FCE8}"/>
    <dgm:cxn modelId="{44D91047-FFA6-48C2-AAEE-F4FBC84551A5}" srcId="{C5606F15-54E8-4850-8105-2F1518212C15}" destId="{6B78E0AD-1F36-4712-BBE3-0708F55E7C6C}" srcOrd="0" destOrd="0" parTransId="{814C5C69-7DCF-4B23-8298-8542A5CF3DC9}" sibTransId="{BF76ECF2-9301-4F56-BA75-DD4FDC6723B7}"/>
    <dgm:cxn modelId="{7B0447EE-CA7C-4428-A937-DC8D22AB0383}" srcId="{60F918FF-5779-4186-8956-069DFD0EC3B7}" destId="{057CE117-3272-47FE-93E7-C73E1939DACC}" srcOrd="1" destOrd="0" parTransId="{D0EAE31E-8D4D-468B-9C1E-835BF6814638}" sibTransId="{E02F2A16-B905-4591-B2F3-528E2E0A3236}"/>
    <dgm:cxn modelId="{D92C8D62-9B34-462E-92D2-E0455E6BCB77}" type="presOf" srcId="{D093A2D6-3CE3-45C9-BEEC-0D0D14E65780}" destId="{0C8379A7-808C-4BEC-82CA-81B09C0D5975}" srcOrd="1" destOrd="0" presId="urn:microsoft.com/office/officeart/2005/8/layout/hierarchy2"/>
    <dgm:cxn modelId="{785B1A88-1FDA-48CA-95A3-58B8362DB274}" type="presOf" srcId="{057CE117-3272-47FE-93E7-C73E1939DACC}" destId="{E7D14C11-ADBC-48AB-959D-26A4327F5D3B}" srcOrd="0" destOrd="0" presId="urn:microsoft.com/office/officeart/2005/8/layout/hierarchy2"/>
    <dgm:cxn modelId="{4703D063-83BF-4C7B-815A-BFC06D391F71}" type="presOf" srcId="{18E5A73E-BE6E-45B4-B23A-5F0225E79755}" destId="{794BD625-6F96-4819-A58D-462379CFD68D}" srcOrd="0" destOrd="0" presId="urn:microsoft.com/office/officeart/2005/8/layout/hierarchy2"/>
    <dgm:cxn modelId="{E562EA5A-2FE0-4583-828F-57603F6CCAD1}" type="presOf" srcId="{AD76ED7C-737E-4F11-BDD5-1D7233B9A293}" destId="{09681469-3A93-470A-862E-F73386DC977D}" srcOrd="0" destOrd="0" presId="urn:microsoft.com/office/officeart/2005/8/layout/hierarchy2"/>
    <dgm:cxn modelId="{4A02EDCC-F68F-43D6-8A17-07C6FC5790CC}" type="presOf" srcId="{814C5C69-7DCF-4B23-8298-8542A5CF3DC9}" destId="{2E1B7D02-9DA4-4E5E-BA6D-90AB1B95AEF8}" srcOrd="0" destOrd="0" presId="urn:microsoft.com/office/officeart/2005/8/layout/hierarchy2"/>
    <dgm:cxn modelId="{07B8E8F3-B905-4221-9EDF-D61A909F0FAD}" type="presOf" srcId="{64FD955B-9A0F-412B-9CCA-097559DB82D2}" destId="{0232BD6D-63EF-4EAF-AF81-A77CFE9D1140}" srcOrd="0" destOrd="0" presId="urn:microsoft.com/office/officeart/2005/8/layout/hierarchy2"/>
    <dgm:cxn modelId="{5A9D1E09-A6B6-4BF7-BD88-74E25F49BD58}" srcId="{ACEFCFDA-A1CA-4C97-B837-91AEDAE85A88}" destId="{60F918FF-5779-4186-8956-069DFD0EC3B7}" srcOrd="0" destOrd="0" parTransId="{C471E0C6-1960-47C6-BC68-AE9584298BBE}" sibTransId="{375A84BA-7433-42DB-A234-80F922AC6EB5}"/>
    <dgm:cxn modelId="{A88C08A7-EACD-4EF4-ADBE-93CA75E23C16}" type="presOf" srcId="{D093A2D6-3CE3-45C9-BEEC-0D0D14E65780}" destId="{884578BE-7F3B-4913-980A-086D0AD3CD7B}" srcOrd="0" destOrd="0" presId="urn:microsoft.com/office/officeart/2005/8/layout/hierarchy2"/>
    <dgm:cxn modelId="{137DC933-B4B1-4917-877A-0E8576C51E5C}" type="presOf" srcId="{ACEFCFDA-A1CA-4C97-B837-91AEDAE85A88}" destId="{EB293EC6-E7AE-4795-9ADA-2186DF60E284}" srcOrd="0" destOrd="0" presId="urn:microsoft.com/office/officeart/2005/8/layout/hierarchy2"/>
    <dgm:cxn modelId="{00DC7622-E50B-4090-A6CB-D633921F0F36}" type="presOf" srcId="{74FA37E4-FAC1-4D4A-8C03-46AE53DF0C4C}" destId="{A7307CE8-B7E5-4C5B-849D-84679765EEA5}" srcOrd="1" destOrd="0" presId="urn:microsoft.com/office/officeart/2005/8/layout/hierarchy2"/>
    <dgm:cxn modelId="{54B6DD30-F511-4AF9-AE4F-E912D5F2AF6B}" type="presOf" srcId="{F961A0C2-4AD7-4C83-A299-135985FACBA4}" destId="{7648B1AB-2F27-4754-88B1-167695A646A6}" srcOrd="0" destOrd="0" presId="urn:microsoft.com/office/officeart/2005/8/layout/hierarchy2"/>
    <dgm:cxn modelId="{8D4F800C-AFD4-4AB5-8A08-EDD84BD2002E}" type="presOf" srcId="{0075A1AF-E2F9-4D0D-A6AF-EC46CAEADF35}" destId="{A51FBAC8-589E-488F-86AB-A12D01851FF4}" srcOrd="1" destOrd="0" presId="urn:microsoft.com/office/officeart/2005/8/layout/hierarchy2"/>
    <dgm:cxn modelId="{8D1472F2-B8C1-4AFD-8CF9-B8700495D14A}" type="presOf" srcId="{A8420A2A-65F4-473C-811A-93B8C069F934}" destId="{BEFCAF9C-6AFF-4E58-89F6-213565300B84}" srcOrd="0" destOrd="0" presId="urn:microsoft.com/office/officeart/2005/8/layout/hierarchy2"/>
    <dgm:cxn modelId="{8B2FA1CD-EA6E-43D3-AB22-9E95109E9B9C}" type="presOf" srcId="{C471E0C6-1960-47C6-BC68-AE9584298BBE}" destId="{9A90A407-B57F-44D4-85F0-EDBC0B126CB9}" srcOrd="0" destOrd="0" presId="urn:microsoft.com/office/officeart/2005/8/layout/hierarchy2"/>
    <dgm:cxn modelId="{A1637D10-F9E0-4D87-A4D8-5F8BF10442A9}" type="presOf" srcId="{EEDFB2C5-FFE1-4209-8DC2-30D64ACF7D8F}" destId="{CAB9C462-DD1F-466F-81F3-A7E56A6EB065}" srcOrd="1" destOrd="0" presId="urn:microsoft.com/office/officeart/2005/8/layout/hierarchy2"/>
    <dgm:cxn modelId="{EC313260-04C0-474F-9F90-CFA8B5DE06AB}" srcId="{F9F54940-292C-4D16-B161-326777C00FC4}" destId="{ECCC6C71-1C21-4FED-85C7-1FCB032F407B}" srcOrd="0" destOrd="0" parTransId="{87AC792A-58BA-4B74-8ED1-C63C2A0369AC}" sibTransId="{6EEEF32D-0BA5-4C7B-8774-767DF5B8F2F9}"/>
    <dgm:cxn modelId="{4DA7A94A-2160-4A14-88DD-555A48805972}" srcId="{F961A0C2-4AD7-4C83-A299-135985FACBA4}" destId="{043C893F-E5F5-4F61-8FB1-F123857B4236}" srcOrd="1" destOrd="0" parTransId="{08B1FE63-3286-4CFB-A365-29C51615B5FB}" sibTransId="{E04D68EF-50CE-4860-B06E-8406DD7A5AAE}"/>
    <dgm:cxn modelId="{C32D398B-FF0A-4175-9F20-749EC52CE2D4}" type="presOf" srcId="{F9F54940-292C-4D16-B161-326777C00FC4}" destId="{929ED0FC-4532-4692-9C15-27D227E26C10}" srcOrd="0" destOrd="0" presId="urn:microsoft.com/office/officeart/2005/8/layout/hierarchy2"/>
    <dgm:cxn modelId="{C3CDC8D2-7E68-4290-B931-24EE7B9518AA}" type="presOf" srcId="{814C5C69-7DCF-4B23-8298-8542A5CF3DC9}" destId="{A83B5CE3-0FCD-40E5-A66D-83792829EDE9}" srcOrd="1" destOrd="0" presId="urn:microsoft.com/office/officeart/2005/8/layout/hierarchy2"/>
    <dgm:cxn modelId="{7F1A31CC-0E1E-4132-95AE-611CD12455FF}" type="presOf" srcId="{60F918FF-5779-4186-8956-069DFD0EC3B7}" destId="{2B48D3B1-11DF-4586-B0CE-74534C3EC082}" srcOrd="0" destOrd="0" presId="urn:microsoft.com/office/officeart/2005/8/layout/hierarchy2"/>
    <dgm:cxn modelId="{831AA3ED-86CD-493E-B3E5-85AAAF0879AB}" type="presOf" srcId="{92C7FA4C-0833-402B-A94F-CF44BA6D74B4}" destId="{A7E91041-0A79-4DD6-A484-36C463108B7A}" srcOrd="0" destOrd="0" presId="urn:microsoft.com/office/officeart/2005/8/layout/hierarchy2"/>
    <dgm:cxn modelId="{8D79B9A8-7382-4E7F-91BD-8435BCE606CA}" srcId="{92C7FA4C-0833-402B-A94F-CF44BA6D74B4}" destId="{3D91C169-A44F-4D1A-8837-B84BC514424B}" srcOrd="1" destOrd="0" parTransId="{77A55806-BC9A-4560-B504-A2F76334B674}" sibTransId="{760F7BBF-EFAC-48F2-84D2-C4D48DE140AF}"/>
    <dgm:cxn modelId="{76B905D9-D21F-4DAD-8E8D-43721C5D9005}" srcId="{9341A065-BCDD-436F-8D03-0471B6E455B6}" destId="{A8420A2A-65F4-473C-811A-93B8C069F934}" srcOrd="0" destOrd="0" parTransId="{C37DCBC4-39A4-4EBE-BE4D-0BE1420F9838}" sibTransId="{BD29EF38-342E-4312-8E9E-17A3586A7719}"/>
    <dgm:cxn modelId="{4CEAD71A-3005-4C01-BFFA-2B1F2AF0BC82}" srcId="{F961A0C2-4AD7-4C83-A299-135985FACBA4}" destId="{ACEFCFDA-A1CA-4C97-B837-91AEDAE85A88}" srcOrd="3" destOrd="0" parTransId="{883F0C04-733F-473B-AAA1-4EE60288E576}" sibTransId="{9452BCA2-DDEF-43C7-A28E-F2E7F144BC76}"/>
    <dgm:cxn modelId="{5E6D06AB-EF15-4F2B-9E5F-AE9F8170F5B6}" type="presOf" srcId="{C471E0C6-1960-47C6-BC68-AE9584298BBE}" destId="{9297C592-86E7-45F4-B71C-7E712B03AC0F}" srcOrd="1" destOrd="0" presId="urn:microsoft.com/office/officeart/2005/8/layout/hierarchy2"/>
    <dgm:cxn modelId="{7B18DD40-A68C-43E2-8D0C-AF7D3323965E}" type="presOf" srcId="{87AC792A-58BA-4B74-8ED1-C63C2A0369AC}" destId="{8FE7359E-23D9-427B-B744-7449FEE80333}" srcOrd="0" destOrd="0" presId="urn:microsoft.com/office/officeart/2005/8/layout/hierarchy2"/>
    <dgm:cxn modelId="{D8E23CCF-DF8D-4E0C-91B6-5953E86577CA}" type="presOf" srcId="{0075A1AF-E2F9-4D0D-A6AF-EC46CAEADF35}" destId="{3E108F38-C854-4032-9666-2031FE09752B}" srcOrd="0" destOrd="0" presId="urn:microsoft.com/office/officeart/2005/8/layout/hierarchy2"/>
    <dgm:cxn modelId="{7D5121F8-E06C-4740-BF83-9935A954D25F}" srcId="{60F918FF-5779-4186-8956-069DFD0EC3B7}" destId="{92C7FA4C-0833-402B-A94F-CF44BA6D74B4}" srcOrd="0" destOrd="0" parTransId="{0075A1AF-E2F9-4D0D-A6AF-EC46CAEADF35}" sibTransId="{6BB8910C-F5FE-4FD0-915D-B32593D81EF6}"/>
    <dgm:cxn modelId="{1BDEE996-2CCB-465F-A2D6-56B8ECD3E945}" type="presOf" srcId="{6B78E0AD-1F36-4712-BBE3-0708F55E7C6C}" destId="{118C9935-C67A-42AE-B48A-6B80D75E31AB}" srcOrd="0" destOrd="0" presId="urn:microsoft.com/office/officeart/2005/8/layout/hierarchy2"/>
    <dgm:cxn modelId="{6A40C5C6-015D-485D-AE96-C9FEF259D600}" type="presOf" srcId="{C37DCBC4-39A4-4EBE-BE4D-0BE1420F9838}" destId="{F13D6D8B-84C0-493F-8B76-C31D2084A35C}" srcOrd="0" destOrd="0" presId="urn:microsoft.com/office/officeart/2005/8/layout/hierarchy2"/>
    <dgm:cxn modelId="{9DF8041D-B88C-4C59-A44A-9E8765DC6B3B}" type="presOf" srcId="{64FD955B-9A0F-412B-9CCA-097559DB82D2}" destId="{4E7F51D1-F1B0-48D7-B3B0-C3909628A185}" srcOrd="1" destOrd="0" presId="urn:microsoft.com/office/officeart/2005/8/layout/hierarchy2"/>
    <dgm:cxn modelId="{FFFA0CCF-2573-4DB6-BCA1-3638766D28E1}" type="presOf" srcId="{D0EAE31E-8D4D-468B-9C1E-835BF6814638}" destId="{E7E71348-597A-4AD2-89BB-2C46FFC07BEA}" srcOrd="0" destOrd="0" presId="urn:microsoft.com/office/officeart/2005/8/layout/hierarchy2"/>
    <dgm:cxn modelId="{0DC246CA-9316-4DEC-98AD-EE2EB5E8990C}" type="presOf" srcId="{043C893F-E5F5-4F61-8FB1-F123857B4236}" destId="{2CF6B2D2-3E4A-4FB0-8B23-413BA5545ECB}" srcOrd="0" destOrd="0" presId="urn:microsoft.com/office/officeart/2005/8/layout/hierarchy2"/>
    <dgm:cxn modelId="{87CB0022-9080-403F-816C-99AC28188358}" type="presOf" srcId="{3D91C169-A44F-4D1A-8837-B84BC514424B}" destId="{D6BA2451-03B4-467C-B893-EFDAA5703189}" srcOrd="0" destOrd="0" presId="urn:microsoft.com/office/officeart/2005/8/layout/hierarchy2"/>
    <dgm:cxn modelId="{6D9B84BB-3596-420C-8768-D1C1DD390F96}" type="presOf" srcId="{77A55806-BC9A-4560-B504-A2F76334B674}" destId="{9AD8BC6F-36AD-4217-BE6F-56FF0AC776FC}" srcOrd="1" destOrd="0" presId="urn:microsoft.com/office/officeart/2005/8/layout/hierarchy2"/>
    <dgm:cxn modelId="{37E700AA-15D7-4BEB-B95D-098C070976DE}" type="presOf" srcId="{70CFBDE3-2605-49AE-A820-AD92DE342762}" destId="{740401BD-8BD4-4837-B46A-DC6354B40B7D}" srcOrd="0" destOrd="0" presId="urn:microsoft.com/office/officeart/2005/8/layout/hierarchy2"/>
    <dgm:cxn modelId="{5E26ECCD-53A7-4725-91D3-C21648417931}" type="presOf" srcId="{C37DCBC4-39A4-4EBE-BE4D-0BE1420F9838}" destId="{9B9EF961-978F-4D8C-9123-BAF18FC7734D}" srcOrd="1" destOrd="0" presId="urn:microsoft.com/office/officeart/2005/8/layout/hierarchy2"/>
    <dgm:cxn modelId="{BD5B58DD-BAD2-46F0-AC88-1B6F9B37AC20}" type="presOf" srcId="{09578F6F-7E86-4FCD-94F7-145436DA7C90}" destId="{7C9C52B9-F251-4EA0-A8B1-6D3479371F53}" srcOrd="0" destOrd="0" presId="urn:microsoft.com/office/officeart/2005/8/layout/hierarchy2"/>
    <dgm:cxn modelId="{7534C5C9-D61B-4318-9124-BCA310D8F852}" type="presOf" srcId="{9341A065-BCDD-436F-8D03-0471B6E455B6}" destId="{F460D592-7572-4FC0-B647-354846EFDDB5}" srcOrd="0" destOrd="0" presId="urn:microsoft.com/office/officeart/2005/8/layout/hierarchy2"/>
    <dgm:cxn modelId="{B5B1CF6D-C9F9-48F0-991A-A9E23C793F56}" type="presOf" srcId="{18E5A73E-BE6E-45B4-B23A-5F0225E79755}" destId="{2B3DE1DA-6B6B-47AD-A673-38AFA1EF5265}" srcOrd="1" destOrd="0" presId="urn:microsoft.com/office/officeart/2005/8/layout/hierarchy2"/>
    <dgm:cxn modelId="{284832D4-45A9-4767-AF6B-98346FC1CD29}" srcId="{09578F6F-7E86-4FCD-94F7-145436DA7C90}" destId="{C5606F15-54E8-4850-8105-2F1518212C15}" srcOrd="0" destOrd="0" parTransId="{EEDFB2C5-FFE1-4209-8DC2-30D64ACF7D8F}" sibTransId="{D3000CC7-1097-4F4B-B66F-9E491F40B7B7}"/>
    <dgm:cxn modelId="{19E798BC-AFB8-402A-8FE1-FEE5E97A5845}" srcId="{043C893F-E5F5-4F61-8FB1-F123857B4236}" destId="{9341A065-BCDD-436F-8D03-0471B6E455B6}" srcOrd="0" destOrd="0" parTransId="{D093A2D6-3CE3-45C9-BEEC-0D0D14E65780}" sibTransId="{1F03DB74-F8E7-4653-8EA8-D68A51E77579}"/>
    <dgm:cxn modelId="{42695386-4F52-40C1-85D4-00CBC907BFD9}" type="presOf" srcId="{87AC792A-58BA-4B74-8ED1-C63C2A0369AC}" destId="{AD138BE7-1C24-4D08-B3B2-AA5958616997}" srcOrd="1" destOrd="0" presId="urn:microsoft.com/office/officeart/2005/8/layout/hierarchy2"/>
    <dgm:cxn modelId="{43268981-042D-4386-B3F7-264ACB5CA4B5}" type="presOf" srcId="{77A55806-BC9A-4560-B504-A2F76334B674}" destId="{A25915BF-02B7-4C5E-8CD8-E7EA04FC4536}" srcOrd="0" destOrd="0" presId="urn:microsoft.com/office/officeart/2005/8/layout/hierarchy2"/>
    <dgm:cxn modelId="{EA71AF1E-A64A-46A4-9F2F-16586121C7B5}" type="presOf" srcId="{74FA37E4-FAC1-4D4A-8C03-46AE53DF0C4C}" destId="{3F2E6616-8ED6-4AF7-8D9E-B038C9E009FF}" srcOrd="0" destOrd="0" presId="urn:microsoft.com/office/officeart/2005/8/layout/hierarchy2"/>
    <dgm:cxn modelId="{2BDDDE6F-6941-439D-8CFA-EE3A6B5C29B3}" type="presOf" srcId="{ECCC6C71-1C21-4FED-85C7-1FCB032F407B}" destId="{A8D27372-A831-45DB-A097-08E85609037C}" srcOrd="0" destOrd="0" presId="urn:microsoft.com/office/officeart/2005/8/layout/hierarchy2"/>
    <dgm:cxn modelId="{7A72CED6-FDA2-45F2-9FAE-D9E9F4C79076}" type="presOf" srcId="{C5606F15-54E8-4850-8105-2F1518212C15}" destId="{725D89C6-00F4-4233-9C76-1AFCD3B30F0C}" srcOrd="0" destOrd="0" presId="urn:microsoft.com/office/officeart/2005/8/layout/hierarchy2"/>
    <dgm:cxn modelId="{0C5F8B2A-E038-4368-947F-6BD250EF94B8}" type="presOf" srcId="{EEDFB2C5-FFE1-4209-8DC2-30D64ACF7D8F}" destId="{B1A9F3D1-0361-4CDD-90F9-6605E5D56D6E}" srcOrd="0" destOrd="0" presId="urn:microsoft.com/office/officeart/2005/8/layout/hierarchy2"/>
    <dgm:cxn modelId="{11370344-B134-43BE-9FED-D6214928D957}" srcId="{26B62126-219F-40EF-9ED1-9D5EDD56B06A}" destId="{F9F54940-292C-4D16-B161-326777C00FC4}" srcOrd="0" destOrd="0" parTransId="{18E5A73E-BE6E-45B4-B23A-5F0225E79755}" sibTransId="{DA1EB879-3C4F-4507-BB21-FF77185301A8}"/>
    <dgm:cxn modelId="{C498522D-DBE3-42AF-B518-89F7F04718E2}" type="presOf" srcId="{26B62126-219F-40EF-9ED1-9D5EDD56B06A}" destId="{399CE4DE-E76A-4F45-9E40-86E0C6DE48B8}" srcOrd="0" destOrd="0" presId="urn:microsoft.com/office/officeart/2005/8/layout/hierarchy2"/>
    <dgm:cxn modelId="{B2460463-B1E5-4B73-9B2E-8252D48B48C3}" type="presOf" srcId="{D0EAE31E-8D4D-468B-9C1E-835BF6814638}" destId="{8877E1D2-C582-4432-8DDF-4D4B3E22851B}" srcOrd="1" destOrd="0" presId="urn:microsoft.com/office/officeart/2005/8/layout/hierarchy2"/>
    <dgm:cxn modelId="{F1DF20EA-0109-4F24-B9C7-CB9AF6655597}" srcId="{F961A0C2-4AD7-4C83-A299-135985FACBA4}" destId="{09578F6F-7E86-4FCD-94F7-145436DA7C90}" srcOrd="2" destOrd="0" parTransId="{6E2781EB-B905-457B-9417-5AA4B3807591}" sibTransId="{1B81B2DB-4532-476D-8D9E-47EC604C0013}"/>
    <dgm:cxn modelId="{1CC5BD96-AFEF-47BA-9246-B89A141375AB}" srcId="{F961A0C2-4AD7-4C83-A299-135985FACBA4}" destId="{26B62126-219F-40EF-9ED1-9D5EDD56B06A}" srcOrd="0" destOrd="0" parTransId="{38EEF465-F083-4C0A-8E44-AEFBC1061D98}" sibTransId="{5360DCA9-4C1B-4BA6-A4A2-B969652D0D5E}"/>
    <dgm:cxn modelId="{F8411FFA-545E-41EE-9AB1-C4472E1BCAB0}" srcId="{F9F54940-292C-4D16-B161-326777C00FC4}" destId="{AD76ED7C-737E-4F11-BDD5-1D7233B9A293}" srcOrd="1" destOrd="0" parTransId="{64FD955B-9A0F-412B-9CCA-097559DB82D2}" sibTransId="{8B1A1D91-F3F0-4A11-8EDC-0E8A919958FF}"/>
    <dgm:cxn modelId="{F8F2EBAF-066C-4702-8236-A736AC706BA8}" type="presParOf" srcId="{7648B1AB-2F27-4754-88B1-167695A646A6}" destId="{089D0F29-42F4-452F-8CF3-42EB6533E71B}" srcOrd="0" destOrd="0" presId="urn:microsoft.com/office/officeart/2005/8/layout/hierarchy2"/>
    <dgm:cxn modelId="{ABA1DB35-C4A1-498D-88C7-D5082F611D4B}" type="presParOf" srcId="{089D0F29-42F4-452F-8CF3-42EB6533E71B}" destId="{399CE4DE-E76A-4F45-9E40-86E0C6DE48B8}" srcOrd="0" destOrd="0" presId="urn:microsoft.com/office/officeart/2005/8/layout/hierarchy2"/>
    <dgm:cxn modelId="{2A0CF000-034C-4D54-926F-5F0C16C54B38}" type="presParOf" srcId="{089D0F29-42F4-452F-8CF3-42EB6533E71B}" destId="{72703B15-2096-48D1-AB6D-EDE7621B9DEE}" srcOrd="1" destOrd="0" presId="urn:microsoft.com/office/officeart/2005/8/layout/hierarchy2"/>
    <dgm:cxn modelId="{691B3423-FB02-4DA0-AF2B-C9CEE3D5F5D9}" type="presParOf" srcId="{72703B15-2096-48D1-AB6D-EDE7621B9DEE}" destId="{794BD625-6F96-4819-A58D-462379CFD68D}" srcOrd="0" destOrd="0" presId="urn:microsoft.com/office/officeart/2005/8/layout/hierarchy2"/>
    <dgm:cxn modelId="{E753AF8F-C30D-4C95-AD46-77F741E7F550}" type="presParOf" srcId="{794BD625-6F96-4819-A58D-462379CFD68D}" destId="{2B3DE1DA-6B6B-47AD-A673-38AFA1EF5265}" srcOrd="0" destOrd="0" presId="urn:microsoft.com/office/officeart/2005/8/layout/hierarchy2"/>
    <dgm:cxn modelId="{2EF4D3CE-6B28-41F7-888C-8D1DECB49E68}" type="presParOf" srcId="{72703B15-2096-48D1-AB6D-EDE7621B9DEE}" destId="{EB4ED2E8-64A8-4DF5-B922-D48D80A4DDB3}" srcOrd="1" destOrd="0" presId="urn:microsoft.com/office/officeart/2005/8/layout/hierarchy2"/>
    <dgm:cxn modelId="{A8375B94-90E1-442A-8D0E-C3AB5036A9A5}" type="presParOf" srcId="{EB4ED2E8-64A8-4DF5-B922-D48D80A4DDB3}" destId="{929ED0FC-4532-4692-9C15-27D227E26C10}" srcOrd="0" destOrd="0" presId="urn:microsoft.com/office/officeart/2005/8/layout/hierarchy2"/>
    <dgm:cxn modelId="{9B434493-8D48-47F5-A7F0-B2349EF5D033}" type="presParOf" srcId="{EB4ED2E8-64A8-4DF5-B922-D48D80A4DDB3}" destId="{D7EE5A03-2A9B-4B8D-AC46-3C25EF733DE4}" srcOrd="1" destOrd="0" presId="urn:microsoft.com/office/officeart/2005/8/layout/hierarchy2"/>
    <dgm:cxn modelId="{21A78F5B-5F31-4033-B011-AD5951FC35B0}" type="presParOf" srcId="{D7EE5A03-2A9B-4B8D-AC46-3C25EF733DE4}" destId="{8FE7359E-23D9-427B-B744-7449FEE80333}" srcOrd="0" destOrd="0" presId="urn:microsoft.com/office/officeart/2005/8/layout/hierarchy2"/>
    <dgm:cxn modelId="{BC5FFFC7-DA10-40AB-9208-7E5367C2F525}" type="presParOf" srcId="{8FE7359E-23D9-427B-B744-7449FEE80333}" destId="{AD138BE7-1C24-4D08-B3B2-AA5958616997}" srcOrd="0" destOrd="0" presId="urn:microsoft.com/office/officeart/2005/8/layout/hierarchy2"/>
    <dgm:cxn modelId="{B05FBE75-F254-4769-A7AE-77E6E7B38773}" type="presParOf" srcId="{D7EE5A03-2A9B-4B8D-AC46-3C25EF733DE4}" destId="{BE84B615-D251-4804-A942-F29DB5F582D8}" srcOrd="1" destOrd="0" presId="urn:microsoft.com/office/officeart/2005/8/layout/hierarchy2"/>
    <dgm:cxn modelId="{78A60687-E3DF-4FB5-ABED-B1576B2F07C3}" type="presParOf" srcId="{BE84B615-D251-4804-A942-F29DB5F582D8}" destId="{A8D27372-A831-45DB-A097-08E85609037C}" srcOrd="0" destOrd="0" presId="urn:microsoft.com/office/officeart/2005/8/layout/hierarchy2"/>
    <dgm:cxn modelId="{D64B7A42-640C-4E8A-8E3B-9A5A36A62BCA}" type="presParOf" srcId="{BE84B615-D251-4804-A942-F29DB5F582D8}" destId="{D52A1F55-F9DE-45C9-9FE3-F163B9A28581}" srcOrd="1" destOrd="0" presId="urn:microsoft.com/office/officeart/2005/8/layout/hierarchy2"/>
    <dgm:cxn modelId="{C76AE327-E0B0-437D-96C8-B976A653D43A}" type="presParOf" srcId="{D7EE5A03-2A9B-4B8D-AC46-3C25EF733DE4}" destId="{0232BD6D-63EF-4EAF-AF81-A77CFE9D1140}" srcOrd="2" destOrd="0" presId="urn:microsoft.com/office/officeart/2005/8/layout/hierarchy2"/>
    <dgm:cxn modelId="{ED8E6306-D977-4671-BB43-F3E14F501CCA}" type="presParOf" srcId="{0232BD6D-63EF-4EAF-AF81-A77CFE9D1140}" destId="{4E7F51D1-F1B0-48D7-B3B0-C3909628A185}" srcOrd="0" destOrd="0" presId="urn:microsoft.com/office/officeart/2005/8/layout/hierarchy2"/>
    <dgm:cxn modelId="{E92BCF58-23CE-428F-8680-7886AFE071F3}" type="presParOf" srcId="{D7EE5A03-2A9B-4B8D-AC46-3C25EF733DE4}" destId="{F3D01D3D-54A4-4649-9759-9A62D9CD4A01}" srcOrd="3" destOrd="0" presId="urn:microsoft.com/office/officeart/2005/8/layout/hierarchy2"/>
    <dgm:cxn modelId="{1073D3AB-B73C-4349-849D-BF38647A0957}" type="presParOf" srcId="{F3D01D3D-54A4-4649-9759-9A62D9CD4A01}" destId="{09681469-3A93-470A-862E-F73386DC977D}" srcOrd="0" destOrd="0" presId="urn:microsoft.com/office/officeart/2005/8/layout/hierarchy2"/>
    <dgm:cxn modelId="{10A7712B-A3CF-4F2B-8F77-88A0E371A63B}" type="presParOf" srcId="{F3D01D3D-54A4-4649-9759-9A62D9CD4A01}" destId="{D3DA9EF9-A18F-4174-B765-6D9E57885EDD}" srcOrd="1" destOrd="0" presId="urn:microsoft.com/office/officeart/2005/8/layout/hierarchy2"/>
    <dgm:cxn modelId="{4A0D1A02-F937-430D-9C94-8EF11528B398}" type="presParOf" srcId="{7648B1AB-2F27-4754-88B1-167695A646A6}" destId="{49DC8FBF-6456-42A1-9999-B7CABADB72C4}" srcOrd="1" destOrd="0" presId="urn:microsoft.com/office/officeart/2005/8/layout/hierarchy2"/>
    <dgm:cxn modelId="{95311B08-821B-4DAE-BB90-B3FE72A17FC8}" type="presParOf" srcId="{49DC8FBF-6456-42A1-9999-B7CABADB72C4}" destId="{2CF6B2D2-3E4A-4FB0-8B23-413BA5545ECB}" srcOrd="0" destOrd="0" presId="urn:microsoft.com/office/officeart/2005/8/layout/hierarchy2"/>
    <dgm:cxn modelId="{D353BC41-5315-4F69-A3C8-86BF0F6F279F}" type="presParOf" srcId="{49DC8FBF-6456-42A1-9999-B7CABADB72C4}" destId="{41531BF3-8134-4B3E-A967-6944FCBA91BA}" srcOrd="1" destOrd="0" presId="urn:microsoft.com/office/officeart/2005/8/layout/hierarchy2"/>
    <dgm:cxn modelId="{B2BF73E1-F4B2-4832-B635-37B32997D265}" type="presParOf" srcId="{41531BF3-8134-4B3E-A967-6944FCBA91BA}" destId="{884578BE-7F3B-4913-980A-086D0AD3CD7B}" srcOrd="0" destOrd="0" presId="urn:microsoft.com/office/officeart/2005/8/layout/hierarchy2"/>
    <dgm:cxn modelId="{CABE25F9-D8FB-4F8C-9AE6-2A2DCB2D1320}" type="presParOf" srcId="{884578BE-7F3B-4913-980A-086D0AD3CD7B}" destId="{0C8379A7-808C-4BEC-82CA-81B09C0D5975}" srcOrd="0" destOrd="0" presId="urn:microsoft.com/office/officeart/2005/8/layout/hierarchy2"/>
    <dgm:cxn modelId="{758FE6A0-2A82-49B9-89CB-ABFA4B20B0EB}" type="presParOf" srcId="{41531BF3-8134-4B3E-A967-6944FCBA91BA}" destId="{B807F56A-0229-4FE4-8731-13F2460DDE1B}" srcOrd="1" destOrd="0" presId="urn:microsoft.com/office/officeart/2005/8/layout/hierarchy2"/>
    <dgm:cxn modelId="{665B2BA8-E4A9-46A8-8390-374874D93A2C}" type="presParOf" srcId="{B807F56A-0229-4FE4-8731-13F2460DDE1B}" destId="{F460D592-7572-4FC0-B647-354846EFDDB5}" srcOrd="0" destOrd="0" presId="urn:microsoft.com/office/officeart/2005/8/layout/hierarchy2"/>
    <dgm:cxn modelId="{467514FC-852A-48C5-93F2-98CA985E06BD}" type="presParOf" srcId="{B807F56A-0229-4FE4-8731-13F2460DDE1B}" destId="{4F265EFB-E4BA-4081-9C18-D37B875AF319}" srcOrd="1" destOrd="0" presId="urn:microsoft.com/office/officeart/2005/8/layout/hierarchy2"/>
    <dgm:cxn modelId="{D25D008E-9974-4404-A63C-C4C32CAF9CF4}" type="presParOf" srcId="{4F265EFB-E4BA-4081-9C18-D37B875AF319}" destId="{F13D6D8B-84C0-493F-8B76-C31D2084A35C}" srcOrd="0" destOrd="0" presId="urn:microsoft.com/office/officeart/2005/8/layout/hierarchy2"/>
    <dgm:cxn modelId="{B550304A-975D-48AC-A5EC-FA1B2FA13A17}" type="presParOf" srcId="{F13D6D8B-84C0-493F-8B76-C31D2084A35C}" destId="{9B9EF961-978F-4D8C-9123-BAF18FC7734D}" srcOrd="0" destOrd="0" presId="urn:microsoft.com/office/officeart/2005/8/layout/hierarchy2"/>
    <dgm:cxn modelId="{A77F4EB5-6035-4908-80A5-A8D5008C6E5E}" type="presParOf" srcId="{4F265EFB-E4BA-4081-9C18-D37B875AF319}" destId="{140BD81B-4B6E-4103-8A73-AE209FD2DFCC}" srcOrd="1" destOrd="0" presId="urn:microsoft.com/office/officeart/2005/8/layout/hierarchy2"/>
    <dgm:cxn modelId="{A3A696D4-D539-4B0F-BC03-DF051AFFE7B8}" type="presParOf" srcId="{140BD81B-4B6E-4103-8A73-AE209FD2DFCC}" destId="{BEFCAF9C-6AFF-4E58-89F6-213565300B84}" srcOrd="0" destOrd="0" presId="urn:microsoft.com/office/officeart/2005/8/layout/hierarchy2"/>
    <dgm:cxn modelId="{59380A28-6C00-4BFE-88C9-89B5CEEF12B7}" type="presParOf" srcId="{140BD81B-4B6E-4103-8A73-AE209FD2DFCC}" destId="{77605221-0E3D-48B8-93F9-86E8FDF9737C}" srcOrd="1" destOrd="0" presId="urn:microsoft.com/office/officeart/2005/8/layout/hierarchy2"/>
    <dgm:cxn modelId="{EF4A3832-2EF4-440F-9091-99E8E05B8019}" type="presParOf" srcId="{7648B1AB-2F27-4754-88B1-167695A646A6}" destId="{2C2D86BD-0085-407F-B3AA-107F6E0A37C3}" srcOrd="2" destOrd="0" presId="urn:microsoft.com/office/officeart/2005/8/layout/hierarchy2"/>
    <dgm:cxn modelId="{CFD5BBB0-59BB-4B15-99C2-ACA46E9A18FD}" type="presParOf" srcId="{2C2D86BD-0085-407F-B3AA-107F6E0A37C3}" destId="{7C9C52B9-F251-4EA0-A8B1-6D3479371F53}" srcOrd="0" destOrd="0" presId="urn:microsoft.com/office/officeart/2005/8/layout/hierarchy2"/>
    <dgm:cxn modelId="{75933492-7434-400B-A881-7F250635AC48}" type="presParOf" srcId="{2C2D86BD-0085-407F-B3AA-107F6E0A37C3}" destId="{DCBE4549-34D0-4CBE-8D74-07E798EBF4EE}" srcOrd="1" destOrd="0" presId="urn:microsoft.com/office/officeart/2005/8/layout/hierarchy2"/>
    <dgm:cxn modelId="{718B2693-C9AA-4E4D-977A-7A7E985A94A1}" type="presParOf" srcId="{DCBE4549-34D0-4CBE-8D74-07E798EBF4EE}" destId="{B1A9F3D1-0361-4CDD-90F9-6605E5D56D6E}" srcOrd="0" destOrd="0" presId="urn:microsoft.com/office/officeart/2005/8/layout/hierarchy2"/>
    <dgm:cxn modelId="{09B6AB9C-E2BA-4569-8DD8-8EDC3A377146}" type="presParOf" srcId="{B1A9F3D1-0361-4CDD-90F9-6605E5D56D6E}" destId="{CAB9C462-DD1F-466F-81F3-A7E56A6EB065}" srcOrd="0" destOrd="0" presId="urn:microsoft.com/office/officeart/2005/8/layout/hierarchy2"/>
    <dgm:cxn modelId="{24F14392-A715-4B8E-892E-B2334E82F2D0}" type="presParOf" srcId="{DCBE4549-34D0-4CBE-8D74-07E798EBF4EE}" destId="{F7AF98E5-9935-4411-A0B7-7DBC579DBD20}" srcOrd="1" destOrd="0" presId="urn:microsoft.com/office/officeart/2005/8/layout/hierarchy2"/>
    <dgm:cxn modelId="{06586C7F-4665-4BEF-A10C-F8CCF39776B3}" type="presParOf" srcId="{F7AF98E5-9935-4411-A0B7-7DBC579DBD20}" destId="{725D89C6-00F4-4233-9C76-1AFCD3B30F0C}" srcOrd="0" destOrd="0" presId="urn:microsoft.com/office/officeart/2005/8/layout/hierarchy2"/>
    <dgm:cxn modelId="{4D1C573C-B37E-4D7A-A4F1-7E919A523E1E}" type="presParOf" srcId="{F7AF98E5-9935-4411-A0B7-7DBC579DBD20}" destId="{A84E3625-70CC-4435-9252-812FFF8215DC}" srcOrd="1" destOrd="0" presId="urn:microsoft.com/office/officeart/2005/8/layout/hierarchy2"/>
    <dgm:cxn modelId="{E5A1A52B-CE43-48A0-BC9D-75BA8BFE0CD2}" type="presParOf" srcId="{A84E3625-70CC-4435-9252-812FFF8215DC}" destId="{2E1B7D02-9DA4-4E5E-BA6D-90AB1B95AEF8}" srcOrd="0" destOrd="0" presId="urn:microsoft.com/office/officeart/2005/8/layout/hierarchy2"/>
    <dgm:cxn modelId="{766E1783-C332-4DB5-A8DE-9C37E216EDF4}" type="presParOf" srcId="{2E1B7D02-9DA4-4E5E-BA6D-90AB1B95AEF8}" destId="{A83B5CE3-0FCD-40E5-A66D-83792829EDE9}" srcOrd="0" destOrd="0" presId="urn:microsoft.com/office/officeart/2005/8/layout/hierarchy2"/>
    <dgm:cxn modelId="{DCECF608-6782-43FE-BCC6-129E408E7091}" type="presParOf" srcId="{A84E3625-70CC-4435-9252-812FFF8215DC}" destId="{175A2C7A-43F8-46D0-9FA0-C79D14179307}" srcOrd="1" destOrd="0" presId="urn:microsoft.com/office/officeart/2005/8/layout/hierarchy2"/>
    <dgm:cxn modelId="{4E84647D-6049-4622-895C-9FA98796627F}" type="presParOf" srcId="{175A2C7A-43F8-46D0-9FA0-C79D14179307}" destId="{118C9935-C67A-42AE-B48A-6B80D75E31AB}" srcOrd="0" destOrd="0" presId="urn:microsoft.com/office/officeart/2005/8/layout/hierarchy2"/>
    <dgm:cxn modelId="{7EDE735E-635C-4473-807F-598430EFB2DF}" type="presParOf" srcId="{175A2C7A-43F8-46D0-9FA0-C79D14179307}" destId="{E2B69E8D-4C1A-4DA2-807E-E26A2608BA9C}" srcOrd="1" destOrd="0" presId="urn:microsoft.com/office/officeart/2005/8/layout/hierarchy2"/>
    <dgm:cxn modelId="{2AADB48D-1F75-4026-A305-F203CF666615}" type="presParOf" srcId="{7648B1AB-2F27-4754-88B1-167695A646A6}" destId="{57352EB7-8D53-4029-8E7D-0E3218FA65D8}" srcOrd="3" destOrd="0" presId="urn:microsoft.com/office/officeart/2005/8/layout/hierarchy2"/>
    <dgm:cxn modelId="{29D4B684-7FC1-483D-84D2-3A81B5175236}" type="presParOf" srcId="{57352EB7-8D53-4029-8E7D-0E3218FA65D8}" destId="{EB293EC6-E7AE-4795-9ADA-2186DF60E284}" srcOrd="0" destOrd="0" presId="urn:microsoft.com/office/officeart/2005/8/layout/hierarchy2"/>
    <dgm:cxn modelId="{6419F0B0-E0D1-4235-9DF0-48DA65F508A9}" type="presParOf" srcId="{57352EB7-8D53-4029-8E7D-0E3218FA65D8}" destId="{E5251DAB-7F79-44C4-A311-D787CAC28337}" srcOrd="1" destOrd="0" presId="urn:microsoft.com/office/officeart/2005/8/layout/hierarchy2"/>
    <dgm:cxn modelId="{EBB68175-B51C-4ACE-9407-93AF03826EA0}" type="presParOf" srcId="{E5251DAB-7F79-44C4-A311-D787CAC28337}" destId="{9A90A407-B57F-44D4-85F0-EDBC0B126CB9}" srcOrd="0" destOrd="0" presId="urn:microsoft.com/office/officeart/2005/8/layout/hierarchy2"/>
    <dgm:cxn modelId="{E049E011-2B50-46F0-8F42-4849015D04F0}" type="presParOf" srcId="{9A90A407-B57F-44D4-85F0-EDBC0B126CB9}" destId="{9297C592-86E7-45F4-B71C-7E712B03AC0F}" srcOrd="0" destOrd="0" presId="urn:microsoft.com/office/officeart/2005/8/layout/hierarchy2"/>
    <dgm:cxn modelId="{5AC9C844-2F06-4454-ADB4-4B4492953E83}" type="presParOf" srcId="{E5251DAB-7F79-44C4-A311-D787CAC28337}" destId="{25A6E98C-8CE6-4F53-A8E2-9658C6212488}" srcOrd="1" destOrd="0" presId="urn:microsoft.com/office/officeart/2005/8/layout/hierarchy2"/>
    <dgm:cxn modelId="{1AD53ED2-5981-46D7-B5D4-686F2FA6C1A6}" type="presParOf" srcId="{25A6E98C-8CE6-4F53-A8E2-9658C6212488}" destId="{2B48D3B1-11DF-4586-B0CE-74534C3EC082}" srcOrd="0" destOrd="0" presId="urn:microsoft.com/office/officeart/2005/8/layout/hierarchy2"/>
    <dgm:cxn modelId="{7225257B-C352-40DF-8F3E-EEE3ED966298}" type="presParOf" srcId="{25A6E98C-8CE6-4F53-A8E2-9658C6212488}" destId="{B9E9E9CA-663A-4538-BFCF-F25D02CCA954}" srcOrd="1" destOrd="0" presId="urn:microsoft.com/office/officeart/2005/8/layout/hierarchy2"/>
    <dgm:cxn modelId="{4F162D92-5E02-4A4A-AB32-0AD1CD77C68F}" type="presParOf" srcId="{B9E9E9CA-663A-4538-BFCF-F25D02CCA954}" destId="{3E108F38-C854-4032-9666-2031FE09752B}" srcOrd="0" destOrd="0" presId="urn:microsoft.com/office/officeart/2005/8/layout/hierarchy2"/>
    <dgm:cxn modelId="{91947154-9096-44C1-82D9-B549CBABBF4D}" type="presParOf" srcId="{3E108F38-C854-4032-9666-2031FE09752B}" destId="{A51FBAC8-589E-488F-86AB-A12D01851FF4}" srcOrd="0" destOrd="0" presId="urn:microsoft.com/office/officeart/2005/8/layout/hierarchy2"/>
    <dgm:cxn modelId="{57483BB5-6F0E-4848-B6FB-6C48B9F25E25}" type="presParOf" srcId="{B9E9E9CA-663A-4538-BFCF-F25D02CCA954}" destId="{9AE20C4D-62B0-42E3-B228-98DBD69C12D6}" srcOrd="1" destOrd="0" presId="urn:microsoft.com/office/officeart/2005/8/layout/hierarchy2"/>
    <dgm:cxn modelId="{C778E73A-AC6A-4F5E-9DAA-23F888572F88}" type="presParOf" srcId="{9AE20C4D-62B0-42E3-B228-98DBD69C12D6}" destId="{A7E91041-0A79-4DD6-A484-36C463108B7A}" srcOrd="0" destOrd="0" presId="urn:microsoft.com/office/officeart/2005/8/layout/hierarchy2"/>
    <dgm:cxn modelId="{FCCBAC5F-1ECA-4DDA-A90E-6A587353AD22}" type="presParOf" srcId="{9AE20C4D-62B0-42E3-B228-98DBD69C12D6}" destId="{C56687F8-B0AC-4E79-8D12-58E4530A5FBD}" srcOrd="1" destOrd="0" presId="urn:microsoft.com/office/officeart/2005/8/layout/hierarchy2"/>
    <dgm:cxn modelId="{964EB679-DDF7-4FA2-80AC-189D5FEA958E}" type="presParOf" srcId="{C56687F8-B0AC-4E79-8D12-58E4530A5FBD}" destId="{3F2E6616-8ED6-4AF7-8D9E-B038C9E009FF}" srcOrd="0" destOrd="0" presId="urn:microsoft.com/office/officeart/2005/8/layout/hierarchy2"/>
    <dgm:cxn modelId="{AC9880FB-94AD-44D2-A091-792E3FB95493}" type="presParOf" srcId="{3F2E6616-8ED6-4AF7-8D9E-B038C9E009FF}" destId="{A7307CE8-B7E5-4C5B-849D-84679765EEA5}" srcOrd="0" destOrd="0" presId="urn:microsoft.com/office/officeart/2005/8/layout/hierarchy2"/>
    <dgm:cxn modelId="{51794CB4-8A78-438B-B753-4FBC95340260}" type="presParOf" srcId="{C56687F8-B0AC-4E79-8D12-58E4530A5FBD}" destId="{AC9EDED8-C0B0-4EE2-9AF1-B889A64A3F7D}" srcOrd="1" destOrd="0" presId="urn:microsoft.com/office/officeart/2005/8/layout/hierarchy2"/>
    <dgm:cxn modelId="{9B9F058A-B662-4685-827F-BCB3CC8AA706}" type="presParOf" srcId="{AC9EDED8-C0B0-4EE2-9AF1-B889A64A3F7D}" destId="{740401BD-8BD4-4837-B46A-DC6354B40B7D}" srcOrd="0" destOrd="0" presId="urn:microsoft.com/office/officeart/2005/8/layout/hierarchy2"/>
    <dgm:cxn modelId="{916CB5C1-56DD-494C-A178-EC2DDB017C65}" type="presParOf" srcId="{AC9EDED8-C0B0-4EE2-9AF1-B889A64A3F7D}" destId="{663E4835-DB56-4977-BCC0-18F719AAC9D1}" srcOrd="1" destOrd="0" presId="urn:microsoft.com/office/officeart/2005/8/layout/hierarchy2"/>
    <dgm:cxn modelId="{FB1FF4EE-2483-4D39-A02C-6B31EAAE3235}" type="presParOf" srcId="{C56687F8-B0AC-4E79-8D12-58E4530A5FBD}" destId="{A25915BF-02B7-4C5E-8CD8-E7EA04FC4536}" srcOrd="2" destOrd="0" presId="urn:microsoft.com/office/officeart/2005/8/layout/hierarchy2"/>
    <dgm:cxn modelId="{2CBB772B-6097-479C-8714-4B44B593718F}" type="presParOf" srcId="{A25915BF-02B7-4C5E-8CD8-E7EA04FC4536}" destId="{9AD8BC6F-36AD-4217-BE6F-56FF0AC776FC}" srcOrd="0" destOrd="0" presId="urn:microsoft.com/office/officeart/2005/8/layout/hierarchy2"/>
    <dgm:cxn modelId="{0AFDB9DB-B3D5-4074-AD2A-E91B037A9AC9}" type="presParOf" srcId="{C56687F8-B0AC-4E79-8D12-58E4530A5FBD}" destId="{9FE157F5-9BFD-4686-9DD1-48437B7E5152}" srcOrd="3" destOrd="0" presId="urn:microsoft.com/office/officeart/2005/8/layout/hierarchy2"/>
    <dgm:cxn modelId="{E790B0E7-D006-41FB-BA53-14841F99322D}" type="presParOf" srcId="{9FE157F5-9BFD-4686-9DD1-48437B7E5152}" destId="{D6BA2451-03B4-467C-B893-EFDAA5703189}" srcOrd="0" destOrd="0" presId="urn:microsoft.com/office/officeart/2005/8/layout/hierarchy2"/>
    <dgm:cxn modelId="{DAC9F90A-7961-476D-B68A-A304E4849C06}" type="presParOf" srcId="{9FE157F5-9BFD-4686-9DD1-48437B7E5152}" destId="{8D6E4B25-B37F-41C6-B347-C7EA5E0B0F11}" srcOrd="1" destOrd="0" presId="urn:microsoft.com/office/officeart/2005/8/layout/hierarchy2"/>
    <dgm:cxn modelId="{59721575-CFC0-4CD1-A370-8D68DCC4256B}" type="presParOf" srcId="{B9E9E9CA-663A-4538-BFCF-F25D02CCA954}" destId="{E7E71348-597A-4AD2-89BB-2C46FFC07BEA}" srcOrd="2" destOrd="0" presId="urn:microsoft.com/office/officeart/2005/8/layout/hierarchy2"/>
    <dgm:cxn modelId="{EA47F94A-6949-493B-A5FF-C800125E6D1E}" type="presParOf" srcId="{E7E71348-597A-4AD2-89BB-2C46FFC07BEA}" destId="{8877E1D2-C582-4432-8DDF-4D4B3E22851B}" srcOrd="0" destOrd="0" presId="urn:microsoft.com/office/officeart/2005/8/layout/hierarchy2"/>
    <dgm:cxn modelId="{5A8943AD-A16E-43E8-912E-B249C9B15E25}" type="presParOf" srcId="{B9E9E9CA-663A-4538-BFCF-F25D02CCA954}" destId="{29136418-EF67-4CCA-9E85-C53D3BE42D1D}" srcOrd="3" destOrd="0" presId="urn:microsoft.com/office/officeart/2005/8/layout/hierarchy2"/>
    <dgm:cxn modelId="{0BD3CEE5-B21A-45DA-8ECE-D6EBC06C6AD3}" type="presParOf" srcId="{29136418-EF67-4CCA-9E85-C53D3BE42D1D}" destId="{E7D14C11-ADBC-48AB-959D-26A4327F5D3B}" srcOrd="0" destOrd="0" presId="urn:microsoft.com/office/officeart/2005/8/layout/hierarchy2"/>
    <dgm:cxn modelId="{6F67C4E0-7275-4AD0-864F-BEEB9AC34C37}" type="presParOf" srcId="{29136418-EF67-4CCA-9E85-C53D3BE42D1D}" destId="{A024536D-5475-4488-BD7B-E18AC1B17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527B1-71DD-4CB3-B7F1-217CCA4D08D9}" type="doc">
      <dgm:prSet loTypeId="urn:microsoft.com/office/officeart/2005/8/layout/hierarchy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6AC3CEE5-667C-495B-AB66-6EC158F22B34}">
      <dgm:prSet phldrT="[Tekst]" custT="1"/>
      <dgm:spPr/>
      <dgm:t>
        <a:bodyPr/>
        <a:lstStyle/>
        <a:p>
          <a:r>
            <a:rPr lang="pl-PL" sz="2000"/>
            <a:t>Strefa </a:t>
          </a:r>
          <a:r>
            <a:rPr lang="pl-PL" sz="2000" err="1"/>
            <a:t>mazowie-cka</a:t>
          </a:r>
          <a:endParaRPr lang="pl-PL" sz="2000"/>
        </a:p>
      </dgm:t>
    </dgm:pt>
    <dgm:pt modelId="{F13774D6-358A-4B93-BD6A-F8ED7EE98C87}" type="parTrans" cxnId="{B0DAE49A-CB20-46E5-92F5-A94C41680978}">
      <dgm:prSet/>
      <dgm:spPr/>
      <dgm:t>
        <a:bodyPr/>
        <a:lstStyle/>
        <a:p>
          <a:endParaRPr lang="pl-PL" sz="1800"/>
        </a:p>
      </dgm:t>
    </dgm:pt>
    <dgm:pt modelId="{40766E9D-2EBA-444F-BBE5-AA4925E6DBCF}" type="sibTrans" cxnId="{B0DAE49A-CB20-46E5-92F5-A94C41680978}">
      <dgm:prSet/>
      <dgm:spPr/>
      <dgm:t>
        <a:bodyPr/>
        <a:lstStyle/>
        <a:p>
          <a:endParaRPr lang="pl-PL" sz="1800"/>
        </a:p>
      </dgm:t>
    </dgm:pt>
    <dgm:pt modelId="{97087B36-BEA6-4C4F-85FF-450F3FF05D6B}">
      <dgm:prSet custT="1"/>
      <dgm:spPr/>
      <dgm:t>
        <a:bodyPr/>
        <a:lstStyle/>
        <a:p>
          <a:r>
            <a:rPr lang="pl-PL" sz="2000"/>
            <a:t>Strefa </a:t>
          </a:r>
          <a:r>
            <a:rPr lang="pl-PL" sz="2000" err="1"/>
            <a:t>aglome</a:t>
          </a:r>
          <a:r>
            <a:rPr lang="pl-PL" sz="2000"/>
            <a:t>-racja warszaw-ska</a:t>
          </a:r>
        </a:p>
      </dgm:t>
    </dgm:pt>
    <dgm:pt modelId="{90A2C8DE-13D7-49AD-B363-B061BF06A513}" type="parTrans" cxnId="{69C4D64E-1CDB-4813-9B32-34246A7AAE50}">
      <dgm:prSet/>
      <dgm:spPr/>
      <dgm:t>
        <a:bodyPr/>
        <a:lstStyle/>
        <a:p>
          <a:endParaRPr lang="pl-PL" sz="1800"/>
        </a:p>
      </dgm:t>
    </dgm:pt>
    <dgm:pt modelId="{125334C1-20C4-4709-B337-66273D217F2F}" type="sibTrans" cxnId="{69C4D64E-1CDB-4813-9B32-34246A7AAE50}">
      <dgm:prSet/>
      <dgm:spPr/>
      <dgm:t>
        <a:bodyPr/>
        <a:lstStyle/>
        <a:p>
          <a:endParaRPr lang="pl-PL" sz="1800"/>
        </a:p>
      </dgm:t>
    </dgm:pt>
    <dgm:pt modelId="{DE5DD2FA-C022-4945-AF56-E9FF58E4A942}">
      <dgm:prSet custT="1"/>
      <dgm:spPr/>
      <dgm:t>
        <a:bodyPr/>
        <a:lstStyle/>
        <a:p>
          <a:r>
            <a:rPr lang="pl-PL" sz="2000"/>
            <a:t>Strefa miasto Płock</a:t>
          </a:r>
        </a:p>
      </dgm:t>
    </dgm:pt>
    <dgm:pt modelId="{669E68B3-A739-40E5-89AC-5FF505DE3518}" type="parTrans" cxnId="{403323A9-E794-4ABD-A461-5388A9992A62}">
      <dgm:prSet/>
      <dgm:spPr/>
      <dgm:t>
        <a:bodyPr/>
        <a:lstStyle/>
        <a:p>
          <a:endParaRPr lang="pl-PL" sz="1800"/>
        </a:p>
      </dgm:t>
    </dgm:pt>
    <dgm:pt modelId="{ABF6B081-4B65-4FF7-8F91-598A47E9E079}" type="sibTrans" cxnId="{403323A9-E794-4ABD-A461-5388A9992A62}">
      <dgm:prSet/>
      <dgm:spPr/>
      <dgm:t>
        <a:bodyPr/>
        <a:lstStyle/>
        <a:p>
          <a:endParaRPr lang="pl-PL" sz="1800"/>
        </a:p>
      </dgm:t>
    </dgm:pt>
    <dgm:pt modelId="{051FD02E-E95F-4B11-A456-75C01E55408E}">
      <dgm:prSet custT="1"/>
      <dgm:spPr/>
      <dgm:t>
        <a:bodyPr/>
        <a:lstStyle/>
        <a:p>
          <a:r>
            <a:rPr lang="pl-PL" sz="2000"/>
            <a:t>Strefa miasto Radom</a:t>
          </a:r>
        </a:p>
      </dgm:t>
    </dgm:pt>
    <dgm:pt modelId="{86BC9877-AD22-43C4-AE5C-83F1FA3358F6}" type="parTrans" cxnId="{1553A631-CD2D-464B-AE20-39E5B3B8874B}">
      <dgm:prSet/>
      <dgm:spPr/>
      <dgm:t>
        <a:bodyPr/>
        <a:lstStyle/>
        <a:p>
          <a:endParaRPr lang="pl-PL" sz="1800"/>
        </a:p>
      </dgm:t>
    </dgm:pt>
    <dgm:pt modelId="{49B2CB04-CB64-4068-9E60-A1CB14BEA8FD}" type="sibTrans" cxnId="{1553A631-CD2D-464B-AE20-39E5B3B8874B}">
      <dgm:prSet/>
      <dgm:spPr/>
      <dgm:t>
        <a:bodyPr/>
        <a:lstStyle/>
        <a:p>
          <a:endParaRPr lang="pl-PL" sz="1800"/>
        </a:p>
      </dgm:t>
    </dgm:pt>
    <dgm:pt modelId="{1B3AB01C-BFAC-4945-B09C-BA3FD1D8FC5B}">
      <dgm:prSet phldrT="[Tekst]" custT="1"/>
      <dgm:spPr/>
      <dgm:t>
        <a:bodyPr/>
        <a:lstStyle/>
        <a:p>
          <a:r>
            <a:rPr lang="pl-PL" sz="2800"/>
            <a:t>425</a:t>
          </a:r>
        </a:p>
      </dgm:t>
    </dgm:pt>
    <dgm:pt modelId="{E2E63A53-6533-4CCE-93DD-B749C7452A84}" type="parTrans" cxnId="{405F90F2-4FA1-42DA-83FB-F807A7E50650}">
      <dgm:prSet/>
      <dgm:spPr/>
      <dgm:t>
        <a:bodyPr/>
        <a:lstStyle/>
        <a:p>
          <a:endParaRPr lang="pl-PL" sz="1800"/>
        </a:p>
      </dgm:t>
    </dgm:pt>
    <dgm:pt modelId="{5F2DAE67-C503-4BCD-A57D-955CB13F75F4}" type="sibTrans" cxnId="{405F90F2-4FA1-42DA-83FB-F807A7E50650}">
      <dgm:prSet/>
      <dgm:spPr/>
      <dgm:t>
        <a:bodyPr/>
        <a:lstStyle/>
        <a:p>
          <a:endParaRPr lang="pl-PL" sz="1800"/>
        </a:p>
      </dgm:t>
    </dgm:pt>
    <dgm:pt modelId="{D1749C63-E8E9-438A-83F8-848C0FC99F9F}">
      <dgm:prSet custT="1"/>
      <dgm:spPr/>
      <dgm:t>
        <a:bodyPr/>
        <a:lstStyle/>
        <a:p>
          <a:r>
            <a:rPr lang="pl-PL" sz="2800"/>
            <a:t>9</a:t>
          </a:r>
        </a:p>
      </dgm:t>
    </dgm:pt>
    <dgm:pt modelId="{1BBD384E-83F6-44B3-9CB3-3823AC459B4E}" type="parTrans" cxnId="{0EC7E504-73AE-477A-B325-8A7445831490}">
      <dgm:prSet/>
      <dgm:spPr/>
      <dgm:t>
        <a:bodyPr/>
        <a:lstStyle/>
        <a:p>
          <a:endParaRPr lang="pl-PL" sz="1800"/>
        </a:p>
      </dgm:t>
    </dgm:pt>
    <dgm:pt modelId="{F519B31A-6039-41D2-8E6B-337803A873A4}" type="sibTrans" cxnId="{0EC7E504-73AE-477A-B325-8A7445831490}">
      <dgm:prSet/>
      <dgm:spPr/>
      <dgm:t>
        <a:bodyPr/>
        <a:lstStyle/>
        <a:p>
          <a:endParaRPr lang="pl-PL" sz="1800"/>
        </a:p>
      </dgm:t>
    </dgm:pt>
    <dgm:pt modelId="{18372ABB-8FC9-4072-A2BE-CC08266CC6BC}">
      <dgm:prSet custT="1"/>
      <dgm:spPr/>
      <dgm:t>
        <a:bodyPr/>
        <a:lstStyle/>
        <a:p>
          <a:r>
            <a:rPr lang="pl-PL" sz="2800"/>
            <a:t>5</a:t>
          </a:r>
        </a:p>
      </dgm:t>
    </dgm:pt>
    <dgm:pt modelId="{83652AA4-F657-48E1-BC35-1C9438E6E39F}" type="parTrans" cxnId="{FB63689E-4F2B-48BD-9B57-EA7BBEFB6A86}">
      <dgm:prSet/>
      <dgm:spPr/>
      <dgm:t>
        <a:bodyPr/>
        <a:lstStyle/>
        <a:p>
          <a:endParaRPr lang="pl-PL" sz="1800"/>
        </a:p>
      </dgm:t>
    </dgm:pt>
    <dgm:pt modelId="{3D93CF98-9138-4816-88BF-58BE133B6688}" type="sibTrans" cxnId="{FB63689E-4F2B-48BD-9B57-EA7BBEFB6A86}">
      <dgm:prSet/>
      <dgm:spPr/>
      <dgm:t>
        <a:bodyPr/>
        <a:lstStyle/>
        <a:p>
          <a:endParaRPr lang="pl-PL" sz="1800"/>
        </a:p>
      </dgm:t>
    </dgm:pt>
    <dgm:pt modelId="{4B804453-8FCA-41CD-9CF1-8A16659DA57C}">
      <dgm:prSet custT="1"/>
      <dgm:spPr/>
      <dgm:t>
        <a:bodyPr/>
        <a:lstStyle/>
        <a:p>
          <a:r>
            <a:rPr lang="pl-PL" sz="2800"/>
            <a:t>5</a:t>
          </a:r>
        </a:p>
      </dgm:t>
    </dgm:pt>
    <dgm:pt modelId="{C6F12024-EE0F-44ED-AD86-7DB6B54C3A54}" type="parTrans" cxnId="{4D3C6715-1A83-46C8-A1E9-BE7A752A748C}">
      <dgm:prSet/>
      <dgm:spPr/>
      <dgm:t>
        <a:bodyPr/>
        <a:lstStyle/>
        <a:p>
          <a:endParaRPr lang="pl-PL" sz="1800"/>
        </a:p>
      </dgm:t>
    </dgm:pt>
    <dgm:pt modelId="{F1E39C33-E893-4E7A-9E8D-EC6C3CD6D234}" type="sibTrans" cxnId="{4D3C6715-1A83-46C8-A1E9-BE7A752A748C}">
      <dgm:prSet/>
      <dgm:spPr/>
      <dgm:t>
        <a:bodyPr/>
        <a:lstStyle/>
        <a:p>
          <a:endParaRPr lang="pl-PL" sz="1800"/>
        </a:p>
      </dgm:t>
    </dgm:pt>
    <dgm:pt modelId="{351B8A68-AFB9-4274-A9F8-CE0DC09CF9AB}">
      <dgm:prSet phldrT="[Tekst]" custT="1"/>
      <dgm:spPr/>
      <dgm:t>
        <a:bodyPr/>
        <a:lstStyle/>
        <a:p>
          <a:r>
            <a:rPr lang="pl-PL" sz="3200"/>
            <a:t>Województwo mazowieckie: 444 obszary przekroczeń</a:t>
          </a:r>
        </a:p>
      </dgm:t>
    </dgm:pt>
    <dgm:pt modelId="{EC2ECB9A-4109-4BC9-BD5A-AFB4B0DC8742}" type="parTrans" cxnId="{D6AF72EB-2126-4F61-A411-B560F72D1AE8}">
      <dgm:prSet/>
      <dgm:spPr/>
      <dgm:t>
        <a:bodyPr/>
        <a:lstStyle/>
        <a:p>
          <a:endParaRPr lang="pl-PL" sz="1800"/>
        </a:p>
      </dgm:t>
    </dgm:pt>
    <dgm:pt modelId="{38351B8D-627E-4448-BBE9-5B6EB236D4C7}" type="sibTrans" cxnId="{D6AF72EB-2126-4F61-A411-B560F72D1AE8}">
      <dgm:prSet/>
      <dgm:spPr/>
      <dgm:t>
        <a:bodyPr/>
        <a:lstStyle/>
        <a:p>
          <a:endParaRPr lang="pl-PL" sz="1800"/>
        </a:p>
      </dgm:t>
    </dgm:pt>
    <dgm:pt modelId="{E95ADC6F-11DB-4986-BCAB-6E23CEC0EEE8}" type="pres">
      <dgm:prSet presAssocID="{EC7527B1-71DD-4CB3-B7F1-217CCA4D08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85F63A6-4DF9-4DC0-97B3-49A04E656B7F}" type="pres">
      <dgm:prSet presAssocID="{351B8A68-AFB9-4274-A9F8-CE0DC09CF9AB}" presName="vertOne" presStyleCnt="0"/>
      <dgm:spPr/>
    </dgm:pt>
    <dgm:pt modelId="{AE877F10-66EA-4A69-BF60-97154B577594}" type="pres">
      <dgm:prSet presAssocID="{351B8A68-AFB9-4274-A9F8-CE0DC09CF9A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250C73B-AAD8-49AB-AA9C-31AD8D10838C}" type="pres">
      <dgm:prSet presAssocID="{351B8A68-AFB9-4274-A9F8-CE0DC09CF9AB}" presName="parTransOne" presStyleCnt="0"/>
      <dgm:spPr/>
    </dgm:pt>
    <dgm:pt modelId="{75626D98-CD45-4447-944E-C0D1FD92CA9E}" type="pres">
      <dgm:prSet presAssocID="{351B8A68-AFB9-4274-A9F8-CE0DC09CF9AB}" presName="horzOne" presStyleCnt="0"/>
      <dgm:spPr/>
    </dgm:pt>
    <dgm:pt modelId="{6DB569CB-218C-496A-95B2-73A3C02543DB}" type="pres">
      <dgm:prSet presAssocID="{6AC3CEE5-667C-495B-AB66-6EC158F22B34}" presName="vertTwo" presStyleCnt="0"/>
      <dgm:spPr/>
    </dgm:pt>
    <dgm:pt modelId="{B4519C0B-AB96-4119-A9A6-80FF62D63266}" type="pres">
      <dgm:prSet presAssocID="{6AC3CEE5-667C-495B-AB66-6EC158F22B3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022010C-FF96-42A3-9217-670E1A6D852C}" type="pres">
      <dgm:prSet presAssocID="{6AC3CEE5-667C-495B-AB66-6EC158F22B34}" presName="parTransTwo" presStyleCnt="0"/>
      <dgm:spPr/>
    </dgm:pt>
    <dgm:pt modelId="{2D6BADBD-2C48-483B-A74F-32C03C63B923}" type="pres">
      <dgm:prSet presAssocID="{6AC3CEE5-667C-495B-AB66-6EC158F22B34}" presName="horzTwo" presStyleCnt="0"/>
      <dgm:spPr/>
    </dgm:pt>
    <dgm:pt modelId="{C0814FCE-CA9C-4078-A916-FA4C4FA35715}" type="pres">
      <dgm:prSet presAssocID="{1B3AB01C-BFAC-4945-B09C-BA3FD1D8FC5B}" presName="vertThree" presStyleCnt="0"/>
      <dgm:spPr/>
    </dgm:pt>
    <dgm:pt modelId="{C3052CCE-411A-4BB7-9C45-CC7E20456A19}" type="pres">
      <dgm:prSet presAssocID="{1B3AB01C-BFAC-4945-B09C-BA3FD1D8FC5B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74448F-553F-449C-A482-03E5ABE98AAF}" type="pres">
      <dgm:prSet presAssocID="{1B3AB01C-BFAC-4945-B09C-BA3FD1D8FC5B}" presName="horzThree" presStyleCnt="0"/>
      <dgm:spPr/>
    </dgm:pt>
    <dgm:pt modelId="{F8AC4256-C1A1-47C6-BCE2-9BDA23201C3F}" type="pres">
      <dgm:prSet presAssocID="{40766E9D-2EBA-444F-BBE5-AA4925E6DBCF}" presName="sibSpaceTwo" presStyleCnt="0"/>
      <dgm:spPr/>
    </dgm:pt>
    <dgm:pt modelId="{4EFFD3F2-5953-4BF6-BC7E-CCABE60A27B3}" type="pres">
      <dgm:prSet presAssocID="{97087B36-BEA6-4C4F-85FF-450F3FF05D6B}" presName="vertTwo" presStyleCnt="0"/>
      <dgm:spPr/>
    </dgm:pt>
    <dgm:pt modelId="{BDB80337-0D86-4863-9C19-9766F82F91FF}" type="pres">
      <dgm:prSet presAssocID="{97087B36-BEA6-4C4F-85FF-450F3FF05D6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E4A1E1E-90C8-4BBA-8665-A7B230BD8684}" type="pres">
      <dgm:prSet presAssocID="{97087B36-BEA6-4C4F-85FF-450F3FF05D6B}" presName="parTransTwo" presStyleCnt="0"/>
      <dgm:spPr/>
    </dgm:pt>
    <dgm:pt modelId="{AA51C031-12EF-40B2-8386-8B09B1C271AA}" type="pres">
      <dgm:prSet presAssocID="{97087B36-BEA6-4C4F-85FF-450F3FF05D6B}" presName="horzTwo" presStyleCnt="0"/>
      <dgm:spPr/>
    </dgm:pt>
    <dgm:pt modelId="{AF3C5FA5-2FC0-47AE-865E-61DAE94A60D2}" type="pres">
      <dgm:prSet presAssocID="{D1749C63-E8E9-438A-83F8-848C0FC99F9F}" presName="vertThree" presStyleCnt="0"/>
      <dgm:spPr/>
    </dgm:pt>
    <dgm:pt modelId="{1697D43F-36F1-4235-8DD0-55739DBF1B29}" type="pres">
      <dgm:prSet presAssocID="{D1749C63-E8E9-438A-83F8-848C0FC99F9F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F4A0B4B-E6E0-4783-88B5-34EAEB247C15}" type="pres">
      <dgm:prSet presAssocID="{D1749C63-E8E9-438A-83F8-848C0FC99F9F}" presName="horzThree" presStyleCnt="0"/>
      <dgm:spPr/>
    </dgm:pt>
    <dgm:pt modelId="{F7BC8930-2DCA-43D2-9B3E-8E795192844D}" type="pres">
      <dgm:prSet presAssocID="{125334C1-20C4-4709-B337-66273D217F2F}" presName="sibSpaceTwo" presStyleCnt="0"/>
      <dgm:spPr/>
    </dgm:pt>
    <dgm:pt modelId="{E0D91686-1055-4ABB-99C7-92864D791271}" type="pres">
      <dgm:prSet presAssocID="{DE5DD2FA-C022-4945-AF56-E9FF58E4A942}" presName="vertTwo" presStyleCnt="0"/>
      <dgm:spPr/>
    </dgm:pt>
    <dgm:pt modelId="{03366D24-6F79-4CDD-AFCD-0624C074FFD5}" type="pres">
      <dgm:prSet presAssocID="{DE5DD2FA-C022-4945-AF56-E9FF58E4A94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A796179-FCE4-406F-85A1-51211FD0993B}" type="pres">
      <dgm:prSet presAssocID="{DE5DD2FA-C022-4945-AF56-E9FF58E4A942}" presName="parTransTwo" presStyleCnt="0"/>
      <dgm:spPr/>
    </dgm:pt>
    <dgm:pt modelId="{53FFB511-02BD-4F4A-A4D9-BC4F65C2612B}" type="pres">
      <dgm:prSet presAssocID="{DE5DD2FA-C022-4945-AF56-E9FF58E4A942}" presName="horzTwo" presStyleCnt="0"/>
      <dgm:spPr/>
    </dgm:pt>
    <dgm:pt modelId="{28359704-0143-40EA-9576-0E4DA9514E78}" type="pres">
      <dgm:prSet presAssocID="{18372ABB-8FC9-4072-A2BE-CC08266CC6BC}" presName="vertThree" presStyleCnt="0"/>
      <dgm:spPr/>
    </dgm:pt>
    <dgm:pt modelId="{BD44AAAD-B417-4C34-A3ED-7442FF532623}" type="pres">
      <dgm:prSet presAssocID="{18372ABB-8FC9-4072-A2BE-CC08266CC6BC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1DD9688-FF5F-4685-87E7-37FCB22C219C}" type="pres">
      <dgm:prSet presAssocID="{18372ABB-8FC9-4072-A2BE-CC08266CC6BC}" presName="horzThree" presStyleCnt="0"/>
      <dgm:spPr/>
    </dgm:pt>
    <dgm:pt modelId="{7041AB6B-9DE2-4A77-B70D-40D3C92491F3}" type="pres">
      <dgm:prSet presAssocID="{ABF6B081-4B65-4FF7-8F91-598A47E9E079}" presName="sibSpaceTwo" presStyleCnt="0"/>
      <dgm:spPr/>
    </dgm:pt>
    <dgm:pt modelId="{82028470-CE7D-4558-9466-B558F64D76AC}" type="pres">
      <dgm:prSet presAssocID="{051FD02E-E95F-4B11-A456-75C01E55408E}" presName="vertTwo" presStyleCnt="0"/>
      <dgm:spPr/>
    </dgm:pt>
    <dgm:pt modelId="{2174DD6F-6D8D-469E-81C1-91A593DB1AA2}" type="pres">
      <dgm:prSet presAssocID="{051FD02E-E95F-4B11-A456-75C01E55408E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511ACC2-297C-4CE7-9791-96E0F9E94A23}" type="pres">
      <dgm:prSet presAssocID="{051FD02E-E95F-4B11-A456-75C01E55408E}" presName="parTransTwo" presStyleCnt="0"/>
      <dgm:spPr/>
    </dgm:pt>
    <dgm:pt modelId="{0BF44F10-D2AE-49A3-B5C9-59C925CA4913}" type="pres">
      <dgm:prSet presAssocID="{051FD02E-E95F-4B11-A456-75C01E55408E}" presName="horzTwo" presStyleCnt="0"/>
      <dgm:spPr/>
    </dgm:pt>
    <dgm:pt modelId="{3C54F31D-8245-4B84-9DCC-26EE4B7C2AD3}" type="pres">
      <dgm:prSet presAssocID="{4B804453-8FCA-41CD-9CF1-8A16659DA57C}" presName="vertThree" presStyleCnt="0"/>
      <dgm:spPr/>
    </dgm:pt>
    <dgm:pt modelId="{72FE1A4E-74A2-471F-9825-2F7FFB0BDFBC}" type="pres">
      <dgm:prSet presAssocID="{4B804453-8FCA-41CD-9CF1-8A16659DA57C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BCBC86F-9888-4339-9403-2CB28611E119}" type="pres">
      <dgm:prSet presAssocID="{4B804453-8FCA-41CD-9CF1-8A16659DA57C}" presName="horzThree" presStyleCnt="0"/>
      <dgm:spPr/>
    </dgm:pt>
  </dgm:ptLst>
  <dgm:cxnLst>
    <dgm:cxn modelId="{403323A9-E794-4ABD-A461-5388A9992A62}" srcId="{351B8A68-AFB9-4274-A9F8-CE0DC09CF9AB}" destId="{DE5DD2FA-C022-4945-AF56-E9FF58E4A942}" srcOrd="2" destOrd="0" parTransId="{669E68B3-A739-40E5-89AC-5FF505DE3518}" sibTransId="{ABF6B081-4B65-4FF7-8F91-598A47E9E079}"/>
    <dgm:cxn modelId="{AA4C43EE-B1C6-410E-B29C-1A1CD19FD8DA}" type="presOf" srcId="{DE5DD2FA-C022-4945-AF56-E9FF58E4A942}" destId="{03366D24-6F79-4CDD-AFCD-0624C074FFD5}" srcOrd="0" destOrd="0" presId="urn:microsoft.com/office/officeart/2005/8/layout/hierarchy4"/>
    <dgm:cxn modelId="{B6CDA344-1697-4775-9DA4-AB006E93FD46}" type="presOf" srcId="{D1749C63-E8E9-438A-83F8-848C0FC99F9F}" destId="{1697D43F-36F1-4235-8DD0-55739DBF1B29}" srcOrd="0" destOrd="0" presId="urn:microsoft.com/office/officeart/2005/8/layout/hierarchy4"/>
    <dgm:cxn modelId="{4D3C6715-1A83-46C8-A1E9-BE7A752A748C}" srcId="{051FD02E-E95F-4B11-A456-75C01E55408E}" destId="{4B804453-8FCA-41CD-9CF1-8A16659DA57C}" srcOrd="0" destOrd="0" parTransId="{C6F12024-EE0F-44ED-AD86-7DB6B54C3A54}" sibTransId="{F1E39C33-E893-4E7A-9E8D-EC6C3CD6D234}"/>
    <dgm:cxn modelId="{B0DAE49A-CB20-46E5-92F5-A94C41680978}" srcId="{351B8A68-AFB9-4274-A9F8-CE0DC09CF9AB}" destId="{6AC3CEE5-667C-495B-AB66-6EC158F22B34}" srcOrd="0" destOrd="0" parTransId="{F13774D6-358A-4B93-BD6A-F8ED7EE98C87}" sibTransId="{40766E9D-2EBA-444F-BBE5-AA4925E6DBCF}"/>
    <dgm:cxn modelId="{57210ACD-0BF3-40CF-9A72-1CBFA84FE303}" type="presOf" srcId="{6AC3CEE5-667C-495B-AB66-6EC158F22B34}" destId="{B4519C0B-AB96-4119-A9A6-80FF62D63266}" srcOrd="0" destOrd="0" presId="urn:microsoft.com/office/officeart/2005/8/layout/hierarchy4"/>
    <dgm:cxn modelId="{FB63689E-4F2B-48BD-9B57-EA7BBEFB6A86}" srcId="{DE5DD2FA-C022-4945-AF56-E9FF58E4A942}" destId="{18372ABB-8FC9-4072-A2BE-CC08266CC6BC}" srcOrd="0" destOrd="0" parTransId="{83652AA4-F657-48E1-BC35-1C9438E6E39F}" sibTransId="{3D93CF98-9138-4816-88BF-58BE133B6688}"/>
    <dgm:cxn modelId="{DA8A9B7A-34D1-494C-BBC1-2BC26BF04304}" type="presOf" srcId="{1B3AB01C-BFAC-4945-B09C-BA3FD1D8FC5B}" destId="{C3052CCE-411A-4BB7-9C45-CC7E20456A19}" srcOrd="0" destOrd="0" presId="urn:microsoft.com/office/officeart/2005/8/layout/hierarchy4"/>
    <dgm:cxn modelId="{BF09035C-D8CA-4C96-AB7F-E0BE95B426D5}" type="presOf" srcId="{4B804453-8FCA-41CD-9CF1-8A16659DA57C}" destId="{72FE1A4E-74A2-471F-9825-2F7FFB0BDFBC}" srcOrd="0" destOrd="0" presId="urn:microsoft.com/office/officeart/2005/8/layout/hierarchy4"/>
    <dgm:cxn modelId="{D6AF72EB-2126-4F61-A411-B560F72D1AE8}" srcId="{EC7527B1-71DD-4CB3-B7F1-217CCA4D08D9}" destId="{351B8A68-AFB9-4274-A9F8-CE0DC09CF9AB}" srcOrd="0" destOrd="0" parTransId="{EC2ECB9A-4109-4BC9-BD5A-AFB4B0DC8742}" sibTransId="{38351B8D-627E-4448-BBE9-5B6EB236D4C7}"/>
    <dgm:cxn modelId="{0EC7E504-73AE-477A-B325-8A7445831490}" srcId="{97087B36-BEA6-4C4F-85FF-450F3FF05D6B}" destId="{D1749C63-E8E9-438A-83F8-848C0FC99F9F}" srcOrd="0" destOrd="0" parTransId="{1BBD384E-83F6-44B3-9CB3-3823AC459B4E}" sibTransId="{F519B31A-6039-41D2-8E6B-337803A873A4}"/>
    <dgm:cxn modelId="{31A69B37-F2F2-4B42-B386-A1AA69FBC3F7}" type="presOf" srcId="{EC7527B1-71DD-4CB3-B7F1-217CCA4D08D9}" destId="{E95ADC6F-11DB-4986-BCAB-6E23CEC0EEE8}" srcOrd="0" destOrd="0" presId="urn:microsoft.com/office/officeart/2005/8/layout/hierarchy4"/>
    <dgm:cxn modelId="{69C4D64E-1CDB-4813-9B32-34246A7AAE50}" srcId="{351B8A68-AFB9-4274-A9F8-CE0DC09CF9AB}" destId="{97087B36-BEA6-4C4F-85FF-450F3FF05D6B}" srcOrd="1" destOrd="0" parTransId="{90A2C8DE-13D7-49AD-B363-B061BF06A513}" sibTransId="{125334C1-20C4-4709-B337-66273D217F2F}"/>
    <dgm:cxn modelId="{CFE37C46-8B98-44BC-8ACE-68141E30A3E1}" type="presOf" srcId="{351B8A68-AFB9-4274-A9F8-CE0DC09CF9AB}" destId="{AE877F10-66EA-4A69-BF60-97154B577594}" srcOrd="0" destOrd="0" presId="urn:microsoft.com/office/officeart/2005/8/layout/hierarchy4"/>
    <dgm:cxn modelId="{0E9C1740-CCAE-4F3A-9C64-2B0EFA164065}" type="presOf" srcId="{18372ABB-8FC9-4072-A2BE-CC08266CC6BC}" destId="{BD44AAAD-B417-4C34-A3ED-7442FF532623}" srcOrd="0" destOrd="0" presId="urn:microsoft.com/office/officeart/2005/8/layout/hierarchy4"/>
    <dgm:cxn modelId="{FD323B18-7DB3-4314-A12C-631B2AF42601}" type="presOf" srcId="{97087B36-BEA6-4C4F-85FF-450F3FF05D6B}" destId="{BDB80337-0D86-4863-9C19-9766F82F91FF}" srcOrd="0" destOrd="0" presId="urn:microsoft.com/office/officeart/2005/8/layout/hierarchy4"/>
    <dgm:cxn modelId="{1553A631-CD2D-464B-AE20-39E5B3B8874B}" srcId="{351B8A68-AFB9-4274-A9F8-CE0DC09CF9AB}" destId="{051FD02E-E95F-4B11-A456-75C01E55408E}" srcOrd="3" destOrd="0" parTransId="{86BC9877-AD22-43C4-AE5C-83F1FA3358F6}" sibTransId="{49B2CB04-CB64-4068-9E60-A1CB14BEA8FD}"/>
    <dgm:cxn modelId="{405F90F2-4FA1-42DA-83FB-F807A7E50650}" srcId="{6AC3CEE5-667C-495B-AB66-6EC158F22B34}" destId="{1B3AB01C-BFAC-4945-B09C-BA3FD1D8FC5B}" srcOrd="0" destOrd="0" parTransId="{E2E63A53-6533-4CCE-93DD-B749C7452A84}" sibTransId="{5F2DAE67-C503-4BCD-A57D-955CB13F75F4}"/>
    <dgm:cxn modelId="{9BB963B4-1400-4552-894C-8FFA2C10108A}" type="presOf" srcId="{051FD02E-E95F-4B11-A456-75C01E55408E}" destId="{2174DD6F-6D8D-469E-81C1-91A593DB1AA2}" srcOrd="0" destOrd="0" presId="urn:microsoft.com/office/officeart/2005/8/layout/hierarchy4"/>
    <dgm:cxn modelId="{275BD144-ECEC-416D-A85F-0BA48FE4C3D9}" type="presParOf" srcId="{E95ADC6F-11DB-4986-BCAB-6E23CEC0EEE8}" destId="{E85F63A6-4DF9-4DC0-97B3-49A04E656B7F}" srcOrd="0" destOrd="0" presId="urn:microsoft.com/office/officeart/2005/8/layout/hierarchy4"/>
    <dgm:cxn modelId="{4A9C5A5B-4BCA-477F-9E16-186A71649D4E}" type="presParOf" srcId="{E85F63A6-4DF9-4DC0-97B3-49A04E656B7F}" destId="{AE877F10-66EA-4A69-BF60-97154B577594}" srcOrd="0" destOrd="0" presId="urn:microsoft.com/office/officeart/2005/8/layout/hierarchy4"/>
    <dgm:cxn modelId="{ECEEB578-7915-45A6-AEB1-E13FA5735365}" type="presParOf" srcId="{E85F63A6-4DF9-4DC0-97B3-49A04E656B7F}" destId="{D250C73B-AAD8-49AB-AA9C-31AD8D10838C}" srcOrd="1" destOrd="0" presId="urn:microsoft.com/office/officeart/2005/8/layout/hierarchy4"/>
    <dgm:cxn modelId="{C82AFB95-2E9F-4567-834D-6287F3917451}" type="presParOf" srcId="{E85F63A6-4DF9-4DC0-97B3-49A04E656B7F}" destId="{75626D98-CD45-4447-944E-C0D1FD92CA9E}" srcOrd="2" destOrd="0" presId="urn:microsoft.com/office/officeart/2005/8/layout/hierarchy4"/>
    <dgm:cxn modelId="{11CFB049-A32B-4374-BE4C-6617F89986B6}" type="presParOf" srcId="{75626D98-CD45-4447-944E-C0D1FD92CA9E}" destId="{6DB569CB-218C-496A-95B2-73A3C02543DB}" srcOrd="0" destOrd="0" presId="urn:microsoft.com/office/officeart/2005/8/layout/hierarchy4"/>
    <dgm:cxn modelId="{1C1A5D2D-64A3-459F-9D7D-16758BF6EB33}" type="presParOf" srcId="{6DB569CB-218C-496A-95B2-73A3C02543DB}" destId="{B4519C0B-AB96-4119-A9A6-80FF62D63266}" srcOrd="0" destOrd="0" presId="urn:microsoft.com/office/officeart/2005/8/layout/hierarchy4"/>
    <dgm:cxn modelId="{6CE23524-284A-411C-9094-3B6B0BE2E2DD}" type="presParOf" srcId="{6DB569CB-218C-496A-95B2-73A3C02543DB}" destId="{8022010C-FF96-42A3-9217-670E1A6D852C}" srcOrd="1" destOrd="0" presId="urn:microsoft.com/office/officeart/2005/8/layout/hierarchy4"/>
    <dgm:cxn modelId="{F88743E9-4C38-4C5D-8487-1566526F031F}" type="presParOf" srcId="{6DB569CB-218C-496A-95B2-73A3C02543DB}" destId="{2D6BADBD-2C48-483B-A74F-32C03C63B923}" srcOrd="2" destOrd="0" presId="urn:microsoft.com/office/officeart/2005/8/layout/hierarchy4"/>
    <dgm:cxn modelId="{05964BB3-DB82-41F6-912D-1ECB5FA0D072}" type="presParOf" srcId="{2D6BADBD-2C48-483B-A74F-32C03C63B923}" destId="{C0814FCE-CA9C-4078-A916-FA4C4FA35715}" srcOrd="0" destOrd="0" presId="urn:microsoft.com/office/officeart/2005/8/layout/hierarchy4"/>
    <dgm:cxn modelId="{11DA3328-EA06-44DC-8714-287D709EACD3}" type="presParOf" srcId="{C0814FCE-CA9C-4078-A916-FA4C4FA35715}" destId="{C3052CCE-411A-4BB7-9C45-CC7E20456A19}" srcOrd="0" destOrd="0" presId="urn:microsoft.com/office/officeart/2005/8/layout/hierarchy4"/>
    <dgm:cxn modelId="{381903C9-0F30-4883-94BD-18B656CEE5B7}" type="presParOf" srcId="{C0814FCE-CA9C-4078-A916-FA4C4FA35715}" destId="{8A74448F-553F-449C-A482-03E5ABE98AAF}" srcOrd="1" destOrd="0" presId="urn:microsoft.com/office/officeart/2005/8/layout/hierarchy4"/>
    <dgm:cxn modelId="{D952BE72-F281-40D0-824F-207F3F5274FB}" type="presParOf" srcId="{75626D98-CD45-4447-944E-C0D1FD92CA9E}" destId="{F8AC4256-C1A1-47C6-BCE2-9BDA23201C3F}" srcOrd="1" destOrd="0" presId="urn:microsoft.com/office/officeart/2005/8/layout/hierarchy4"/>
    <dgm:cxn modelId="{1C52D98C-A568-4064-8138-F678B32B692F}" type="presParOf" srcId="{75626D98-CD45-4447-944E-C0D1FD92CA9E}" destId="{4EFFD3F2-5953-4BF6-BC7E-CCABE60A27B3}" srcOrd="2" destOrd="0" presId="urn:microsoft.com/office/officeart/2005/8/layout/hierarchy4"/>
    <dgm:cxn modelId="{FB4F2B92-879F-4702-B53D-E389BCD0B56A}" type="presParOf" srcId="{4EFFD3F2-5953-4BF6-BC7E-CCABE60A27B3}" destId="{BDB80337-0D86-4863-9C19-9766F82F91FF}" srcOrd="0" destOrd="0" presId="urn:microsoft.com/office/officeart/2005/8/layout/hierarchy4"/>
    <dgm:cxn modelId="{3AA808DB-39FA-48CE-8B50-B014E569A57B}" type="presParOf" srcId="{4EFFD3F2-5953-4BF6-BC7E-CCABE60A27B3}" destId="{AE4A1E1E-90C8-4BBA-8665-A7B230BD8684}" srcOrd="1" destOrd="0" presId="urn:microsoft.com/office/officeart/2005/8/layout/hierarchy4"/>
    <dgm:cxn modelId="{EBF7DC3C-E946-4EFD-857D-389624ADDD72}" type="presParOf" srcId="{4EFFD3F2-5953-4BF6-BC7E-CCABE60A27B3}" destId="{AA51C031-12EF-40B2-8386-8B09B1C271AA}" srcOrd="2" destOrd="0" presId="urn:microsoft.com/office/officeart/2005/8/layout/hierarchy4"/>
    <dgm:cxn modelId="{CB26F15D-E261-400E-BB1A-A219295EBFBD}" type="presParOf" srcId="{AA51C031-12EF-40B2-8386-8B09B1C271AA}" destId="{AF3C5FA5-2FC0-47AE-865E-61DAE94A60D2}" srcOrd="0" destOrd="0" presId="urn:microsoft.com/office/officeart/2005/8/layout/hierarchy4"/>
    <dgm:cxn modelId="{302DFBB5-C4DB-46F8-9DFD-4814DB31C19B}" type="presParOf" srcId="{AF3C5FA5-2FC0-47AE-865E-61DAE94A60D2}" destId="{1697D43F-36F1-4235-8DD0-55739DBF1B29}" srcOrd="0" destOrd="0" presId="urn:microsoft.com/office/officeart/2005/8/layout/hierarchy4"/>
    <dgm:cxn modelId="{0CE87E6C-DA16-433E-8C31-E1BF6B646F23}" type="presParOf" srcId="{AF3C5FA5-2FC0-47AE-865E-61DAE94A60D2}" destId="{AF4A0B4B-E6E0-4783-88B5-34EAEB247C15}" srcOrd="1" destOrd="0" presId="urn:microsoft.com/office/officeart/2005/8/layout/hierarchy4"/>
    <dgm:cxn modelId="{17E8290D-59CD-4675-BE45-D55B964AA5F9}" type="presParOf" srcId="{75626D98-CD45-4447-944E-C0D1FD92CA9E}" destId="{F7BC8930-2DCA-43D2-9B3E-8E795192844D}" srcOrd="3" destOrd="0" presId="urn:microsoft.com/office/officeart/2005/8/layout/hierarchy4"/>
    <dgm:cxn modelId="{ABEBAA25-A283-4761-8E7F-38F079FF3CFC}" type="presParOf" srcId="{75626D98-CD45-4447-944E-C0D1FD92CA9E}" destId="{E0D91686-1055-4ABB-99C7-92864D791271}" srcOrd="4" destOrd="0" presId="urn:microsoft.com/office/officeart/2005/8/layout/hierarchy4"/>
    <dgm:cxn modelId="{02E1183D-6867-423E-BF66-1F9B9AE90DDD}" type="presParOf" srcId="{E0D91686-1055-4ABB-99C7-92864D791271}" destId="{03366D24-6F79-4CDD-AFCD-0624C074FFD5}" srcOrd="0" destOrd="0" presId="urn:microsoft.com/office/officeart/2005/8/layout/hierarchy4"/>
    <dgm:cxn modelId="{2C82DADC-57E8-4472-94A3-9CAD6C508124}" type="presParOf" srcId="{E0D91686-1055-4ABB-99C7-92864D791271}" destId="{CA796179-FCE4-406F-85A1-51211FD0993B}" srcOrd="1" destOrd="0" presId="urn:microsoft.com/office/officeart/2005/8/layout/hierarchy4"/>
    <dgm:cxn modelId="{9E7A9FD3-DD22-438C-9BC7-F6EA78F795BE}" type="presParOf" srcId="{E0D91686-1055-4ABB-99C7-92864D791271}" destId="{53FFB511-02BD-4F4A-A4D9-BC4F65C2612B}" srcOrd="2" destOrd="0" presId="urn:microsoft.com/office/officeart/2005/8/layout/hierarchy4"/>
    <dgm:cxn modelId="{75CFD7D6-6056-44C5-9592-1FB919A061B5}" type="presParOf" srcId="{53FFB511-02BD-4F4A-A4D9-BC4F65C2612B}" destId="{28359704-0143-40EA-9576-0E4DA9514E78}" srcOrd="0" destOrd="0" presId="urn:microsoft.com/office/officeart/2005/8/layout/hierarchy4"/>
    <dgm:cxn modelId="{1409B695-4D8A-4646-B8A0-FB5CF9BF9FF0}" type="presParOf" srcId="{28359704-0143-40EA-9576-0E4DA9514E78}" destId="{BD44AAAD-B417-4C34-A3ED-7442FF532623}" srcOrd="0" destOrd="0" presId="urn:microsoft.com/office/officeart/2005/8/layout/hierarchy4"/>
    <dgm:cxn modelId="{25FD2129-CF74-4BAE-9DEE-BFDB08E51D5E}" type="presParOf" srcId="{28359704-0143-40EA-9576-0E4DA9514E78}" destId="{11DD9688-FF5F-4685-87E7-37FCB22C219C}" srcOrd="1" destOrd="0" presId="urn:microsoft.com/office/officeart/2005/8/layout/hierarchy4"/>
    <dgm:cxn modelId="{85E1C16C-708B-4F1F-A307-780E77CAA5C7}" type="presParOf" srcId="{75626D98-CD45-4447-944E-C0D1FD92CA9E}" destId="{7041AB6B-9DE2-4A77-B70D-40D3C92491F3}" srcOrd="5" destOrd="0" presId="urn:microsoft.com/office/officeart/2005/8/layout/hierarchy4"/>
    <dgm:cxn modelId="{716B3475-4EAE-485D-83B1-1219A76FDBDA}" type="presParOf" srcId="{75626D98-CD45-4447-944E-C0D1FD92CA9E}" destId="{82028470-CE7D-4558-9466-B558F64D76AC}" srcOrd="6" destOrd="0" presId="urn:microsoft.com/office/officeart/2005/8/layout/hierarchy4"/>
    <dgm:cxn modelId="{D4F46CE1-D5A8-468C-BB3F-7EBC70F9DCE2}" type="presParOf" srcId="{82028470-CE7D-4558-9466-B558F64D76AC}" destId="{2174DD6F-6D8D-469E-81C1-91A593DB1AA2}" srcOrd="0" destOrd="0" presId="urn:microsoft.com/office/officeart/2005/8/layout/hierarchy4"/>
    <dgm:cxn modelId="{B5290F7D-975F-4391-9502-10BFE63EE088}" type="presParOf" srcId="{82028470-CE7D-4558-9466-B558F64D76AC}" destId="{4511ACC2-297C-4CE7-9791-96E0F9E94A23}" srcOrd="1" destOrd="0" presId="urn:microsoft.com/office/officeart/2005/8/layout/hierarchy4"/>
    <dgm:cxn modelId="{AD55BCB4-D229-4F53-B7B0-0F327E53820B}" type="presParOf" srcId="{82028470-CE7D-4558-9466-B558F64D76AC}" destId="{0BF44F10-D2AE-49A3-B5C9-59C925CA4913}" srcOrd="2" destOrd="0" presId="urn:microsoft.com/office/officeart/2005/8/layout/hierarchy4"/>
    <dgm:cxn modelId="{17DCAA1C-BEBE-4F2A-9483-022E1EFE04CE}" type="presParOf" srcId="{0BF44F10-D2AE-49A3-B5C9-59C925CA4913}" destId="{3C54F31D-8245-4B84-9DCC-26EE4B7C2AD3}" srcOrd="0" destOrd="0" presId="urn:microsoft.com/office/officeart/2005/8/layout/hierarchy4"/>
    <dgm:cxn modelId="{99A31286-641C-461A-B430-902943316CF2}" type="presParOf" srcId="{3C54F31D-8245-4B84-9DCC-26EE4B7C2AD3}" destId="{72FE1A4E-74A2-471F-9825-2F7FFB0BDFBC}" srcOrd="0" destOrd="0" presId="urn:microsoft.com/office/officeart/2005/8/layout/hierarchy4"/>
    <dgm:cxn modelId="{6B4416A3-A7DB-4474-B2D3-565F41B9004A}" type="presParOf" srcId="{3C54F31D-8245-4B84-9DCC-26EE4B7C2AD3}" destId="{EBCBC86F-9888-4339-9403-2CB28611E11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79F86-3397-4B6F-A704-67CC1BC29B47}" type="doc">
      <dgm:prSet loTypeId="urn:microsoft.com/office/officeart/2005/8/layout/vList2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4E59E65D-ADB1-4446-8206-7FEC0AED574D}">
      <dgm:prSet phldrT="[Tekst]"/>
      <dgm:spPr/>
      <dgm:t>
        <a:bodyPr/>
        <a:lstStyle/>
        <a:p>
          <a:pPr algn="ctr"/>
          <a:r>
            <a:rPr lang="pl-PL" dirty="0"/>
            <a:t>Edukacja ekologiczna</a:t>
          </a:r>
        </a:p>
      </dgm:t>
    </dgm:pt>
    <dgm:pt modelId="{1C280B84-9698-4173-8539-F98CC2960398}" type="parTrans" cxnId="{DFCC1FF3-E479-4EEF-8B0B-4E89A80B725A}">
      <dgm:prSet/>
      <dgm:spPr/>
      <dgm:t>
        <a:bodyPr/>
        <a:lstStyle/>
        <a:p>
          <a:endParaRPr lang="pl-PL"/>
        </a:p>
      </dgm:t>
    </dgm:pt>
    <dgm:pt modelId="{C417668B-F524-4EC8-969B-4189CE2A31FD}" type="sibTrans" cxnId="{DFCC1FF3-E479-4EEF-8B0B-4E89A80B725A}">
      <dgm:prSet/>
      <dgm:spPr/>
      <dgm:t>
        <a:bodyPr/>
        <a:lstStyle/>
        <a:p>
          <a:endParaRPr lang="pl-PL"/>
        </a:p>
      </dgm:t>
    </dgm:pt>
    <dgm:pt modelId="{7EF3D7A9-DDBE-4D27-9965-4F0904358202}">
      <dgm:prSet phldrT="[Tekst]"/>
      <dgm:spPr/>
      <dgm:t>
        <a:bodyPr/>
        <a:lstStyle/>
        <a:p>
          <a:pPr algn="ctr"/>
          <a:r>
            <a:rPr lang="pl-PL"/>
            <a:t>Kontrola przestrzegania przepisów</a:t>
          </a:r>
        </a:p>
      </dgm:t>
    </dgm:pt>
    <dgm:pt modelId="{499F691F-55C6-4381-A8E7-0F9322D9DB2F}" type="parTrans" cxnId="{9261799D-5F7B-4755-A8F2-2BA786913A1D}">
      <dgm:prSet/>
      <dgm:spPr/>
      <dgm:t>
        <a:bodyPr/>
        <a:lstStyle/>
        <a:p>
          <a:endParaRPr lang="pl-PL"/>
        </a:p>
      </dgm:t>
    </dgm:pt>
    <dgm:pt modelId="{9F3E671B-522B-45EB-B341-3C2A613A1511}" type="sibTrans" cxnId="{9261799D-5F7B-4755-A8F2-2BA786913A1D}">
      <dgm:prSet/>
      <dgm:spPr/>
      <dgm:t>
        <a:bodyPr/>
        <a:lstStyle/>
        <a:p>
          <a:endParaRPr lang="pl-PL"/>
        </a:p>
      </dgm:t>
    </dgm:pt>
    <dgm:pt modelId="{D4B9DD98-C72C-4A50-865C-37E4A25DE58C}" type="pres">
      <dgm:prSet presAssocID="{F9979F86-3397-4B6F-A704-67CC1BC29B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1A3C8F4-B550-4CB1-9F2E-E45159F1B173}" type="pres">
      <dgm:prSet presAssocID="{4E59E65D-ADB1-4446-8206-7FEC0AED574D}" presName="parentText" presStyleLbl="node1" presStyleIdx="0" presStyleCnt="2" custLinFactY="-180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1B0E1C-EC85-4680-A180-2DF822600982}" type="pres">
      <dgm:prSet presAssocID="{C417668B-F524-4EC8-969B-4189CE2A31FD}" presName="spacer" presStyleCnt="0"/>
      <dgm:spPr/>
    </dgm:pt>
    <dgm:pt modelId="{D25B12FF-4CF9-47A1-A855-40103F9D24BF}" type="pres">
      <dgm:prSet presAssocID="{7EF3D7A9-DDBE-4D27-9965-4F0904358202}" presName="parentText" presStyleLbl="node1" presStyleIdx="1" presStyleCnt="2" custLinFactY="100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15517E-EF33-40D8-AF4D-6B3DE68513BE}" type="presOf" srcId="{7EF3D7A9-DDBE-4D27-9965-4F0904358202}" destId="{D25B12FF-4CF9-47A1-A855-40103F9D24BF}" srcOrd="0" destOrd="0" presId="urn:microsoft.com/office/officeart/2005/8/layout/vList2"/>
    <dgm:cxn modelId="{9261799D-5F7B-4755-A8F2-2BA786913A1D}" srcId="{F9979F86-3397-4B6F-A704-67CC1BC29B47}" destId="{7EF3D7A9-DDBE-4D27-9965-4F0904358202}" srcOrd="1" destOrd="0" parTransId="{499F691F-55C6-4381-A8E7-0F9322D9DB2F}" sibTransId="{9F3E671B-522B-45EB-B341-3C2A613A1511}"/>
    <dgm:cxn modelId="{19C76DE3-8001-4A7C-AC15-4942FFB35E0C}" type="presOf" srcId="{4E59E65D-ADB1-4446-8206-7FEC0AED574D}" destId="{41A3C8F4-B550-4CB1-9F2E-E45159F1B173}" srcOrd="0" destOrd="0" presId="urn:microsoft.com/office/officeart/2005/8/layout/vList2"/>
    <dgm:cxn modelId="{3BC016DE-7381-4E6C-8718-0ACDA84A0CF6}" type="presOf" srcId="{F9979F86-3397-4B6F-A704-67CC1BC29B47}" destId="{D4B9DD98-C72C-4A50-865C-37E4A25DE58C}" srcOrd="0" destOrd="0" presId="urn:microsoft.com/office/officeart/2005/8/layout/vList2"/>
    <dgm:cxn modelId="{DFCC1FF3-E479-4EEF-8B0B-4E89A80B725A}" srcId="{F9979F86-3397-4B6F-A704-67CC1BC29B47}" destId="{4E59E65D-ADB1-4446-8206-7FEC0AED574D}" srcOrd="0" destOrd="0" parTransId="{1C280B84-9698-4173-8539-F98CC2960398}" sibTransId="{C417668B-F524-4EC8-969B-4189CE2A31FD}"/>
    <dgm:cxn modelId="{CE49F7A3-6A1D-4D9B-BF29-B33261E82A00}" type="presParOf" srcId="{D4B9DD98-C72C-4A50-865C-37E4A25DE58C}" destId="{41A3C8F4-B550-4CB1-9F2E-E45159F1B173}" srcOrd="0" destOrd="0" presId="urn:microsoft.com/office/officeart/2005/8/layout/vList2"/>
    <dgm:cxn modelId="{7F26C480-BDAA-4DBA-B80E-AB4F11E76271}" type="presParOf" srcId="{D4B9DD98-C72C-4A50-865C-37E4A25DE58C}" destId="{8B1B0E1C-EC85-4680-A180-2DF822600982}" srcOrd="1" destOrd="0" presId="urn:microsoft.com/office/officeart/2005/8/layout/vList2"/>
    <dgm:cxn modelId="{08D5EA13-D410-4904-B3FA-46D35C3C869F}" type="presParOf" srcId="{D4B9DD98-C72C-4A50-865C-37E4A25DE58C}" destId="{D25B12FF-4CF9-47A1-A855-40103F9D24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D65A9D-54EA-4F7E-8082-8E56473157C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D3D5113-9573-44D1-81EF-415FA90C1901}">
      <dgm:prSet phldrT="[Tekst]" custT="1"/>
      <dgm:spPr/>
      <dgm:t>
        <a:bodyPr/>
        <a:lstStyle/>
        <a:p>
          <a:pPr algn="ctr"/>
          <a:r>
            <a:rPr lang="pl-PL" sz="3600" dirty="0"/>
            <a:t>Ograniczenie niskiej emisji</a:t>
          </a:r>
        </a:p>
      </dgm:t>
    </dgm:pt>
    <dgm:pt modelId="{4B7304C3-62E8-4584-8163-840DD1FD9F3F}" type="parTrans" cxnId="{9CB6649B-4BD6-4D06-871A-ACA43C0E2962}">
      <dgm:prSet/>
      <dgm:spPr/>
      <dgm:t>
        <a:bodyPr/>
        <a:lstStyle/>
        <a:p>
          <a:endParaRPr lang="pl-PL"/>
        </a:p>
      </dgm:t>
    </dgm:pt>
    <dgm:pt modelId="{F58E5839-0152-4A1C-A762-AF0861684A1B}" type="sibTrans" cxnId="{9CB6649B-4BD6-4D06-871A-ACA43C0E2962}">
      <dgm:prSet/>
      <dgm:spPr/>
      <dgm:t>
        <a:bodyPr/>
        <a:lstStyle/>
        <a:p>
          <a:endParaRPr lang="pl-PL"/>
        </a:p>
      </dgm:t>
    </dgm:pt>
    <dgm:pt modelId="{1D6DBA21-FD49-4C98-B91E-5D14848FA59A}">
      <dgm:prSet phldrT="[Tekst]" custT="1"/>
      <dgm:spPr/>
      <dgm:t>
        <a:bodyPr/>
        <a:lstStyle/>
        <a:p>
          <a:pPr algn="ctr" rtl="0"/>
          <a:r>
            <a:rPr lang="pl-PL" sz="2400" dirty="0"/>
            <a:t>Czyszczenie ulic</a:t>
          </a:r>
          <a:r>
            <a:rPr lang="pl-PL" sz="2400" dirty="0">
              <a:latin typeface="Arial" panose="020B0604020202020204"/>
            </a:rPr>
            <a:t> </a:t>
          </a:r>
          <a:br>
            <a:rPr lang="pl-PL" sz="2400" dirty="0">
              <a:latin typeface="Arial" panose="020B0604020202020204"/>
            </a:rPr>
          </a:br>
          <a:r>
            <a:rPr lang="pl-PL" sz="2400" dirty="0"/>
            <a:t>i zakaz</a:t>
          </a:r>
          <a:r>
            <a:rPr lang="pl-PL" sz="2400" dirty="0">
              <a:latin typeface="Arial" panose="020B0604020202020204"/>
            </a:rPr>
            <a:t> </a:t>
          </a:r>
          <a:r>
            <a:rPr lang="pl-PL" sz="2400" dirty="0"/>
            <a:t> używania dmuchaw</a:t>
          </a:r>
          <a:endParaRPr lang="pl-PL" sz="2400" dirty="0">
            <a:latin typeface="Arial" panose="020B0604020202020204"/>
          </a:endParaRPr>
        </a:p>
      </dgm:t>
    </dgm:pt>
    <dgm:pt modelId="{1F301F8C-179C-4521-A31A-E7089F518AB9}" type="parTrans" cxnId="{9A4F94CD-0FA7-4702-834B-23C85A1E650B}">
      <dgm:prSet/>
      <dgm:spPr/>
      <dgm:t>
        <a:bodyPr/>
        <a:lstStyle/>
        <a:p>
          <a:endParaRPr lang="pl-PL"/>
        </a:p>
      </dgm:t>
    </dgm:pt>
    <dgm:pt modelId="{25A8865A-1003-4578-88BA-D3BBA74BC4F7}" type="sibTrans" cxnId="{9A4F94CD-0FA7-4702-834B-23C85A1E650B}">
      <dgm:prSet/>
      <dgm:spPr/>
      <dgm:t>
        <a:bodyPr/>
        <a:lstStyle/>
        <a:p>
          <a:endParaRPr lang="pl-PL"/>
        </a:p>
      </dgm:t>
    </dgm:pt>
    <dgm:pt modelId="{86EC6CAB-E9BF-4AE7-A613-7CEABEDBF674}" type="pres">
      <dgm:prSet presAssocID="{84D65A9D-54EA-4F7E-8082-8E56473157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D16447-4A95-4520-A592-128D7D6B12EB}" type="pres">
      <dgm:prSet presAssocID="{4D3D5113-9573-44D1-81EF-415FA90C1901}" presName="parentText" presStyleLbl="node1" presStyleIdx="0" presStyleCnt="2" custScaleY="2409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90C51-578D-4FE9-A5DB-3EFC71CC6666}" type="pres">
      <dgm:prSet presAssocID="{F58E5839-0152-4A1C-A762-AF0861684A1B}" presName="spacer" presStyleCnt="0"/>
      <dgm:spPr/>
    </dgm:pt>
    <dgm:pt modelId="{DACDB6BD-5A23-423E-86F1-48588AF9F47A}" type="pres">
      <dgm:prSet presAssocID="{1D6DBA21-FD49-4C98-B91E-5D14848FA59A}" presName="parentText" presStyleLbl="node1" presStyleIdx="1" presStyleCnt="2" custScaleY="13468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C4EB720-D8EE-4664-B5BD-B23868F084AB}" type="presOf" srcId="{4D3D5113-9573-44D1-81EF-415FA90C1901}" destId="{48D16447-4A95-4520-A592-128D7D6B12EB}" srcOrd="0" destOrd="0" presId="urn:microsoft.com/office/officeart/2005/8/layout/vList2"/>
    <dgm:cxn modelId="{9A4F94CD-0FA7-4702-834B-23C85A1E650B}" srcId="{84D65A9D-54EA-4F7E-8082-8E56473157C0}" destId="{1D6DBA21-FD49-4C98-B91E-5D14848FA59A}" srcOrd="1" destOrd="0" parTransId="{1F301F8C-179C-4521-A31A-E7089F518AB9}" sibTransId="{25A8865A-1003-4578-88BA-D3BBA74BC4F7}"/>
    <dgm:cxn modelId="{DE0A121A-491A-414F-A33B-5C129A7AA36D}" type="presOf" srcId="{84D65A9D-54EA-4F7E-8082-8E56473157C0}" destId="{86EC6CAB-E9BF-4AE7-A613-7CEABEDBF674}" srcOrd="0" destOrd="0" presId="urn:microsoft.com/office/officeart/2005/8/layout/vList2"/>
    <dgm:cxn modelId="{9CB6649B-4BD6-4D06-871A-ACA43C0E2962}" srcId="{84D65A9D-54EA-4F7E-8082-8E56473157C0}" destId="{4D3D5113-9573-44D1-81EF-415FA90C1901}" srcOrd="0" destOrd="0" parTransId="{4B7304C3-62E8-4584-8163-840DD1FD9F3F}" sibTransId="{F58E5839-0152-4A1C-A762-AF0861684A1B}"/>
    <dgm:cxn modelId="{50D5B2A7-019E-4B89-9822-425886322FE2}" type="presOf" srcId="{1D6DBA21-FD49-4C98-B91E-5D14848FA59A}" destId="{DACDB6BD-5A23-423E-86F1-48588AF9F47A}" srcOrd="0" destOrd="0" presId="urn:microsoft.com/office/officeart/2005/8/layout/vList2"/>
    <dgm:cxn modelId="{B1E8D048-B1B4-4A0E-BF74-46256D73BA64}" type="presParOf" srcId="{86EC6CAB-E9BF-4AE7-A613-7CEABEDBF674}" destId="{48D16447-4A95-4520-A592-128D7D6B12EB}" srcOrd="0" destOrd="0" presId="urn:microsoft.com/office/officeart/2005/8/layout/vList2"/>
    <dgm:cxn modelId="{17FCFF1F-76FC-4847-9B6F-93002C8ED0AA}" type="presParOf" srcId="{86EC6CAB-E9BF-4AE7-A613-7CEABEDBF674}" destId="{C2990C51-578D-4FE9-A5DB-3EFC71CC6666}" srcOrd="1" destOrd="0" presId="urn:microsoft.com/office/officeart/2005/8/layout/vList2"/>
    <dgm:cxn modelId="{C5357F5F-CFAF-4B41-A64E-F735F6B1CFB1}" type="presParOf" srcId="{86EC6CAB-E9BF-4AE7-A613-7CEABEDBF674}" destId="{DACDB6BD-5A23-423E-86F1-48588AF9F4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32D4F0-855B-44C5-8743-5BAA089C2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CF3AD7DB-1EC7-46C0-9264-DF4EEC3F7103}">
      <dgm:prSet phldrT="[Tekst]"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  <a:latin typeface="+mn-lt"/>
            </a:rPr>
            <a:t>termin </a:t>
          </a:r>
          <a:r>
            <a:rPr lang="pl-PL" sz="1800" dirty="0">
              <a:solidFill>
                <a:schemeClr val="tx1"/>
              </a:solidFill>
              <a:latin typeface="+mn-lt"/>
            </a:rPr>
            <a:t>- 31 grudnia 2021 r. </a:t>
          </a:r>
        </a:p>
      </dgm:t>
    </dgm:pt>
    <dgm:pt modelId="{D65472BE-2F70-4427-8A83-E4905677A618}" type="par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6E7FA0D-2596-4357-8A77-EC968D47A983}" type="sibTrans" cxnId="{EB38215C-C75A-4585-A00C-279039F4E930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70BB84DB-2E9A-48C2-B77A-3D0A2A4D1D65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coroczna aktualizacja</a:t>
          </a:r>
        </a:p>
      </dgm:t>
    </dgm:pt>
    <dgm:pt modelId="{49EF6665-0BB3-45C0-98A0-E43CDCD169EB}" type="par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A981CA5-F764-4376-9B3F-C3A3DE7866BC}" type="sibTrans" cxnId="{4EF347B0-5113-4A06-9EB5-0D8D9423EA92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F7F0B8B1-C032-48F4-BCB9-1C6E558BE9A0}">
      <dgm:prSet phldrT="[Tekst]" custT="1"/>
      <dgm:spPr/>
      <dgm:t>
        <a:bodyPr/>
        <a:lstStyle/>
        <a:p>
          <a:pPr rtl="0"/>
          <a:r>
            <a:rPr lang="pl-PL" sz="1800">
              <a:solidFill>
                <a:schemeClr val="tx1"/>
              </a:solidFill>
              <a:latin typeface="+mn-lt"/>
            </a:rPr>
            <a:t>metody: wywiadu bezpośredniego, rejestrowa, kombinowana, inne</a:t>
          </a:r>
        </a:p>
      </dgm:t>
    </dgm:pt>
    <dgm:pt modelId="{A0EF08F2-2E4A-4C2E-8CAB-187A2691F9B6}" type="par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1669900B-155A-4614-8CDE-EDBB06D49D6B}" type="sibTrans" cxnId="{BE542735-AFB4-47D5-8BB2-831350ACA2DD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9E6E2D0F-56FB-46F4-A15F-3A6BA0DE8EBD}">
      <dgm:prSet phldrT="[Tekst]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dla lokali lub budynków, których użytkownicy uniemożliwili przeprowadzenie inwentaryzacji, za sposób ogrzewania uznaje się wykorzystanie najbardziej emisyjnego źródła bezklasowego (</a:t>
          </a:r>
          <a:r>
            <a:rPr lang="pl-PL" sz="1800" dirty="0" err="1">
              <a:solidFill>
                <a:schemeClr val="tx1"/>
              </a:solidFill>
              <a:latin typeface="+mn-lt"/>
            </a:rPr>
            <a:t>nieekologicznego</a:t>
          </a:r>
          <a:r>
            <a:rPr lang="pl-PL" sz="1800" dirty="0">
              <a:solidFill>
                <a:schemeClr val="tx1"/>
              </a:solidFill>
              <a:latin typeface="+mn-lt"/>
            </a:rPr>
            <a:t>)</a:t>
          </a:r>
        </a:p>
      </dgm:t>
    </dgm:pt>
    <dgm:pt modelId="{CB9550E2-FB85-4629-9B83-1F3BE505988D}" type="par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0276D080-7600-4516-9545-7B6C72977A64}" type="sibTrans" cxnId="{EBBFA573-B591-48C4-88F9-7E549747CCAA}">
      <dgm:prSet/>
      <dgm:spPr/>
      <dgm:t>
        <a:bodyPr/>
        <a:lstStyle/>
        <a:p>
          <a:endParaRPr lang="pl-PL" sz="1800">
            <a:solidFill>
              <a:schemeClr val="tx1"/>
            </a:solidFill>
            <a:latin typeface="+mn-lt"/>
          </a:endParaRPr>
        </a:p>
      </dgm:t>
    </dgm:pt>
    <dgm:pt modelId="{B05224F6-4F82-486F-9E70-479D33B4DB9C}">
      <dgm:prSet phldr="0"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  <a:latin typeface="+mn-lt"/>
            </a:rPr>
            <a:t>jednoznaczne wskazanie </a:t>
          </a:r>
          <a:r>
            <a:rPr lang="pl-PL" sz="1800">
              <a:solidFill>
                <a:schemeClr val="tx1"/>
              </a:solidFill>
              <a:latin typeface="+mn-lt"/>
            </a:rPr>
            <a:t>wszystkich </a:t>
          </a:r>
          <a:r>
            <a:rPr lang="pl-PL" sz="1800" smtClean="0">
              <a:solidFill>
                <a:schemeClr val="tx1"/>
              </a:solidFill>
              <a:latin typeface="+mn-lt"/>
            </a:rPr>
            <a:t>źródeł </a:t>
          </a:r>
          <a:r>
            <a:rPr lang="pl-PL" sz="1800" dirty="0">
              <a:solidFill>
                <a:schemeClr val="tx1"/>
              </a:solidFill>
              <a:latin typeface="+mn-lt"/>
            </a:rPr>
            <a:t>ciepła w każdym lokalu lub budynku ogrzewanym indywidualnie</a:t>
          </a:r>
          <a:endParaRPr lang="pl-PL" sz="1800" dirty="0">
            <a:latin typeface="+mn-lt"/>
          </a:endParaRPr>
        </a:p>
      </dgm:t>
    </dgm:pt>
    <dgm:pt modelId="{1B27380E-0014-41C3-8CB8-F09CABEABDD8}" type="par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382215AD-4505-4566-9911-F328BC36463D}" type="sibTrans" cxnId="{3EE895D5-2B00-4CFF-9F14-341CF9EFEA75}">
      <dgm:prSet/>
      <dgm:spPr/>
      <dgm:t>
        <a:bodyPr/>
        <a:lstStyle/>
        <a:p>
          <a:endParaRPr lang="pl-PL" sz="1800">
            <a:latin typeface="+mn-lt"/>
          </a:endParaRPr>
        </a:p>
      </dgm:t>
    </dgm:pt>
    <dgm:pt modelId="{F2E36EA1-73A1-462E-98FA-B3EB8E5C74A1}" type="pres">
      <dgm:prSet presAssocID="{4332D4F0-855B-44C5-8743-5BAA089C2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6EF170B9-98C1-48D9-9F9B-C1CB13A16397}" type="pres">
      <dgm:prSet presAssocID="{4332D4F0-855B-44C5-8743-5BAA089C2855}" presName="Name1" presStyleCnt="0"/>
      <dgm:spPr/>
    </dgm:pt>
    <dgm:pt modelId="{DAC1E166-4345-49B4-94F2-62C2CE002494}" type="pres">
      <dgm:prSet presAssocID="{4332D4F0-855B-44C5-8743-5BAA089C2855}" presName="cycle" presStyleCnt="0"/>
      <dgm:spPr/>
    </dgm:pt>
    <dgm:pt modelId="{8FD74C4F-90A3-471A-91BB-B18E1C729607}" type="pres">
      <dgm:prSet presAssocID="{4332D4F0-855B-44C5-8743-5BAA089C2855}" presName="srcNode" presStyleLbl="node1" presStyleIdx="0" presStyleCnt="5"/>
      <dgm:spPr/>
    </dgm:pt>
    <dgm:pt modelId="{F97E06F4-CE84-4F13-B252-AFD2A46EAA2A}" type="pres">
      <dgm:prSet presAssocID="{4332D4F0-855B-44C5-8743-5BAA089C2855}" presName="conn" presStyleLbl="parChTrans1D2" presStyleIdx="0" presStyleCnt="1"/>
      <dgm:spPr/>
      <dgm:t>
        <a:bodyPr/>
        <a:lstStyle/>
        <a:p>
          <a:endParaRPr lang="pl-PL"/>
        </a:p>
      </dgm:t>
    </dgm:pt>
    <dgm:pt modelId="{6E096717-DAE4-48ED-8F91-D02E0382BFA3}" type="pres">
      <dgm:prSet presAssocID="{4332D4F0-855B-44C5-8743-5BAA089C2855}" presName="extraNode" presStyleLbl="node1" presStyleIdx="0" presStyleCnt="5"/>
      <dgm:spPr/>
    </dgm:pt>
    <dgm:pt modelId="{23598515-0D19-4013-B923-ABE99C5E939D}" type="pres">
      <dgm:prSet presAssocID="{4332D4F0-855B-44C5-8743-5BAA089C2855}" presName="dstNode" presStyleLbl="node1" presStyleIdx="0" presStyleCnt="5"/>
      <dgm:spPr/>
    </dgm:pt>
    <dgm:pt modelId="{63D31D16-4619-47FF-8E82-4D58C97A1D64}" type="pres">
      <dgm:prSet presAssocID="{CF3AD7DB-1EC7-46C0-9264-DF4EEC3F710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BBD452-9618-4100-9C74-A442464A3A62}" type="pres">
      <dgm:prSet presAssocID="{CF3AD7DB-1EC7-46C0-9264-DF4EEC3F7103}" presName="accent_1" presStyleCnt="0"/>
      <dgm:spPr/>
    </dgm:pt>
    <dgm:pt modelId="{A13A2750-00B2-487C-9D96-779B17FED34D}" type="pres">
      <dgm:prSet presAssocID="{CF3AD7DB-1EC7-46C0-9264-DF4EEC3F7103}" presName="accentRepeatNode" presStyleLbl="solidFgAcc1" presStyleIdx="0" presStyleCnt="5"/>
      <dgm:spPr/>
    </dgm:pt>
    <dgm:pt modelId="{F08DFA29-8C30-4045-B2B2-BD2F6304FE50}" type="pres">
      <dgm:prSet presAssocID="{70BB84DB-2E9A-48C2-B77A-3D0A2A4D1D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67AECB-6C9C-4C85-9804-9DEEB55F3C0A}" type="pres">
      <dgm:prSet presAssocID="{70BB84DB-2E9A-48C2-B77A-3D0A2A4D1D65}" presName="accent_2" presStyleCnt="0"/>
      <dgm:spPr/>
    </dgm:pt>
    <dgm:pt modelId="{780B395A-1171-4885-B1CA-59DDF91E8B5A}" type="pres">
      <dgm:prSet presAssocID="{70BB84DB-2E9A-48C2-B77A-3D0A2A4D1D65}" presName="accentRepeatNode" presStyleLbl="solidFgAcc1" presStyleIdx="1" presStyleCnt="5"/>
      <dgm:spPr/>
    </dgm:pt>
    <dgm:pt modelId="{15EF47D8-9FF2-4169-AD58-0F8CC31198A2}" type="pres">
      <dgm:prSet presAssocID="{B05224F6-4F82-486F-9E70-479D33B4DB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EA88E3-3C6C-494F-B704-39844969CC37}" type="pres">
      <dgm:prSet presAssocID="{B05224F6-4F82-486F-9E70-479D33B4DB9C}" presName="accent_3" presStyleCnt="0"/>
      <dgm:spPr/>
    </dgm:pt>
    <dgm:pt modelId="{CC8B2305-B1BF-44F9-9460-549E8713A8B0}" type="pres">
      <dgm:prSet presAssocID="{B05224F6-4F82-486F-9E70-479D33B4DB9C}" presName="accentRepeatNode" presStyleLbl="solidFgAcc1" presStyleIdx="2" presStyleCnt="5"/>
      <dgm:spPr/>
    </dgm:pt>
    <dgm:pt modelId="{B4E3943F-36FB-4C3B-85FD-4401F71E5A1F}" type="pres">
      <dgm:prSet presAssocID="{F7F0B8B1-C032-48F4-BCB9-1C6E558BE9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25AB9C-F87B-4229-B0D3-344510448445}" type="pres">
      <dgm:prSet presAssocID="{F7F0B8B1-C032-48F4-BCB9-1C6E558BE9A0}" presName="accent_4" presStyleCnt="0"/>
      <dgm:spPr/>
    </dgm:pt>
    <dgm:pt modelId="{452D53E9-460F-465A-9262-A14F1B780945}" type="pres">
      <dgm:prSet presAssocID="{F7F0B8B1-C032-48F4-BCB9-1C6E558BE9A0}" presName="accentRepeatNode" presStyleLbl="solidFgAcc1" presStyleIdx="3" presStyleCnt="5"/>
      <dgm:spPr/>
    </dgm:pt>
    <dgm:pt modelId="{EA2225FA-DA77-403A-9F8D-19EEFC033DE5}" type="pres">
      <dgm:prSet presAssocID="{9E6E2D0F-56FB-46F4-A15F-3A6BA0DE8EB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F09AB8-ECDC-43EE-9A80-5C52F2958475}" type="pres">
      <dgm:prSet presAssocID="{9E6E2D0F-56FB-46F4-A15F-3A6BA0DE8EBD}" presName="accent_5" presStyleCnt="0"/>
      <dgm:spPr/>
    </dgm:pt>
    <dgm:pt modelId="{EDF6F5BE-4C42-4525-BC10-80985698DA2C}" type="pres">
      <dgm:prSet presAssocID="{9E6E2D0F-56FB-46F4-A15F-3A6BA0DE8EBD}" presName="accentRepeatNode" presStyleLbl="solidFgAcc1" presStyleIdx="4" presStyleCnt="5"/>
      <dgm:spPr/>
    </dgm:pt>
  </dgm:ptLst>
  <dgm:cxnLst>
    <dgm:cxn modelId="{D11BEA8C-5A73-4216-B60E-72BE716CA6D5}" type="presOf" srcId="{4332D4F0-855B-44C5-8743-5BAA089C2855}" destId="{F2E36EA1-73A1-462E-98FA-B3EB8E5C74A1}" srcOrd="0" destOrd="0" presId="urn:microsoft.com/office/officeart/2008/layout/VerticalCurvedList"/>
    <dgm:cxn modelId="{EBBFA573-B591-48C4-88F9-7E549747CCAA}" srcId="{4332D4F0-855B-44C5-8743-5BAA089C2855}" destId="{9E6E2D0F-56FB-46F4-A15F-3A6BA0DE8EBD}" srcOrd="4" destOrd="0" parTransId="{CB9550E2-FB85-4629-9B83-1F3BE505988D}" sibTransId="{0276D080-7600-4516-9545-7B6C72977A64}"/>
    <dgm:cxn modelId="{3EE895D5-2B00-4CFF-9F14-341CF9EFEA75}" srcId="{4332D4F0-855B-44C5-8743-5BAA089C2855}" destId="{B05224F6-4F82-486F-9E70-479D33B4DB9C}" srcOrd="2" destOrd="0" parTransId="{1B27380E-0014-41C3-8CB8-F09CABEABDD8}" sibTransId="{382215AD-4505-4566-9911-F328BC36463D}"/>
    <dgm:cxn modelId="{EB38215C-C75A-4585-A00C-279039F4E930}" srcId="{4332D4F0-855B-44C5-8743-5BAA089C2855}" destId="{CF3AD7DB-1EC7-46C0-9264-DF4EEC3F7103}" srcOrd="0" destOrd="0" parTransId="{D65472BE-2F70-4427-8A83-E4905677A618}" sibTransId="{B6E7FA0D-2596-4357-8A77-EC968D47A983}"/>
    <dgm:cxn modelId="{133E89B9-9239-4318-8C06-16BAC8EEBCC1}" type="presOf" srcId="{B05224F6-4F82-486F-9E70-479D33B4DB9C}" destId="{15EF47D8-9FF2-4169-AD58-0F8CC31198A2}" srcOrd="0" destOrd="0" presId="urn:microsoft.com/office/officeart/2008/layout/VerticalCurvedList"/>
    <dgm:cxn modelId="{C5A4B935-B4E7-4955-85A5-1188EF3A3662}" type="presOf" srcId="{F7F0B8B1-C032-48F4-BCB9-1C6E558BE9A0}" destId="{B4E3943F-36FB-4C3B-85FD-4401F71E5A1F}" srcOrd="0" destOrd="0" presId="urn:microsoft.com/office/officeart/2008/layout/VerticalCurvedList"/>
    <dgm:cxn modelId="{DB57297D-EB54-45DD-9B57-C6816F08C88D}" type="presOf" srcId="{B6E7FA0D-2596-4357-8A77-EC968D47A983}" destId="{F97E06F4-CE84-4F13-B252-AFD2A46EAA2A}" srcOrd="0" destOrd="0" presId="urn:microsoft.com/office/officeart/2008/layout/VerticalCurvedList"/>
    <dgm:cxn modelId="{533C1ECD-DF76-4FFB-B594-E070997CCE79}" type="presOf" srcId="{CF3AD7DB-1EC7-46C0-9264-DF4EEC3F7103}" destId="{63D31D16-4619-47FF-8E82-4D58C97A1D64}" srcOrd="0" destOrd="0" presId="urn:microsoft.com/office/officeart/2008/layout/VerticalCurvedList"/>
    <dgm:cxn modelId="{3714292D-3F66-4238-A47B-10F99C04B61F}" type="presOf" srcId="{9E6E2D0F-56FB-46F4-A15F-3A6BA0DE8EBD}" destId="{EA2225FA-DA77-403A-9F8D-19EEFC033DE5}" srcOrd="0" destOrd="0" presId="urn:microsoft.com/office/officeart/2008/layout/VerticalCurvedList"/>
    <dgm:cxn modelId="{2F3AD22A-002B-47FE-9EF2-CF70AC798AC7}" type="presOf" srcId="{70BB84DB-2E9A-48C2-B77A-3D0A2A4D1D65}" destId="{F08DFA29-8C30-4045-B2B2-BD2F6304FE50}" srcOrd="0" destOrd="0" presId="urn:microsoft.com/office/officeart/2008/layout/VerticalCurvedList"/>
    <dgm:cxn modelId="{4EF347B0-5113-4A06-9EB5-0D8D9423EA92}" srcId="{4332D4F0-855B-44C5-8743-5BAA089C2855}" destId="{70BB84DB-2E9A-48C2-B77A-3D0A2A4D1D65}" srcOrd="1" destOrd="0" parTransId="{49EF6665-0BB3-45C0-98A0-E43CDCD169EB}" sibTransId="{1A981CA5-F764-4376-9B3F-C3A3DE7866BC}"/>
    <dgm:cxn modelId="{BE542735-AFB4-47D5-8BB2-831350ACA2DD}" srcId="{4332D4F0-855B-44C5-8743-5BAA089C2855}" destId="{F7F0B8B1-C032-48F4-BCB9-1C6E558BE9A0}" srcOrd="3" destOrd="0" parTransId="{A0EF08F2-2E4A-4C2E-8CAB-187A2691F9B6}" sibTransId="{1669900B-155A-4614-8CDE-EDBB06D49D6B}"/>
    <dgm:cxn modelId="{16C40432-1C1F-46A8-B7B3-796E00F2C8D2}" type="presParOf" srcId="{F2E36EA1-73A1-462E-98FA-B3EB8E5C74A1}" destId="{6EF170B9-98C1-48D9-9F9B-C1CB13A16397}" srcOrd="0" destOrd="0" presId="urn:microsoft.com/office/officeart/2008/layout/VerticalCurvedList"/>
    <dgm:cxn modelId="{68CBC225-357D-437D-96ED-BC8EEF84FD6D}" type="presParOf" srcId="{6EF170B9-98C1-48D9-9F9B-C1CB13A16397}" destId="{DAC1E166-4345-49B4-94F2-62C2CE002494}" srcOrd="0" destOrd="0" presId="urn:microsoft.com/office/officeart/2008/layout/VerticalCurvedList"/>
    <dgm:cxn modelId="{EE21C44E-6A7F-4F55-8BD9-80CE9BD1CF74}" type="presParOf" srcId="{DAC1E166-4345-49B4-94F2-62C2CE002494}" destId="{8FD74C4F-90A3-471A-91BB-B18E1C729607}" srcOrd="0" destOrd="0" presId="urn:microsoft.com/office/officeart/2008/layout/VerticalCurvedList"/>
    <dgm:cxn modelId="{9DE91817-434F-4E56-9D8F-9A327CD8082D}" type="presParOf" srcId="{DAC1E166-4345-49B4-94F2-62C2CE002494}" destId="{F97E06F4-CE84-4F13-B252-AFD2A46EAA2A}" srcOrd="1" destOrd="0" presId="urn:microsoft.com/office/officeart/2008/layout/VerticalCurvedList"/>
    <dgm:cxn modelId="{F83FC3F2-5297-46B4-82B9-4CDFB43C225E}" type="presParOf" srcId="{DAC1E166-4345-49B4-94F2-62C2CE002494}" destId="{6E096717-DAE4-48ED-8F91-D02E0382BFA3}" srcOrd="2" destOrd="0" presId="urn:microsoft.com/office/officeart/2008/layout/VerticalCurvedList"/>
    <dgm:cxn modelId="{40E910D3-1DDC-43C5-A6AA-DB9BA5CC6691}" type="presParOf" srcId="{DAC1E166-4345-49B4-94F2-62C2CE002494}" destId="{23598515-0D19-4013-B923-ABE99C5E939D}" srcOrd="3" destOrd="0" presId="urn:microsoft.com/office/officeart/2008/layout/VerticalCurvedList"/>
    <dgm:cxn modelId="{50923CB9-0017-4A53-9C9B-805E7610BFE7}" type="presParOf" srcId="{6EF170B9-98C1-48D9-9F9B-C1CB13A16397}" destId="{63D31D16-4619-47FF-8E82-4D58C97A1D64}" srcOrd="1" destOrd="0" presId="urn:microsoft.com/office/officeart/2008/layout/VerticalCurvedList"/>
    <dgm:cxn modelId="{778FDA9F-2A6C-4CA5-9FA3-78E94EAEB436}" type="presParOf" srcId="{6EF170B9-98C1-48D9-9F9B-C1CB13A16397}" destId="{65BBD452-9618-4100-9C74-A442464A3A62}" srcOrd="2" destOrd="0" presId="urn:microsoft.com/office/officeart/2008/layout/VerticalCurvedList"/>
    <dgm:cxn modelId="{0B16BFBF-2BF2-4647-B1CC-A82DCB63D7C0}" type="presParOf" srcId="{65BBD452-9618-4100-9C74-A442464A3A62}" destId="{A13A2750-00B2-487C-9D96-779B17FED34D}" srcOrd="0" destOrd="0" presId="urn:microsoft.com/office/officeart/2008/layout/VerticalCurvedList"/>
    <dgm:cxn modelId="{D7B41214-CA89-499C-A9A6-3B3FF147D760}" type="presParOf" srcId="{6EF170B9-98C1-48D9-9F9B-C1CB13A16397}" destId="{F08DFA29-8C30-4045-B2B2-BD2F6304FE50}" srcOrd="3" destOrd="0" presId="urn:microsoft.com/office/officeart/2008/layout/VerticalCurvedList"/>
    <dgm:cxn modelId="{2B683520-B11F-4C51-943A-EED1C065BD23}" type="presParOf" srcId="{6EF170B9-98C1-48D9-9F9B-C1CB13A16397}" destId="{2567AECB-6C9C-4C85-9804-9DEEB55F3C0A}" srcOrd="4" destOrd="0" presId="urn:microsoft.com/office/officeart/2008/layout/VerticalCurvedList"/>
    <dgm:cxn modelId="{805A075D-DA16-418C-AFEC-F8DEE9110EBC}" type="presParOf" srcId="{2567AECB-6C9C-4C85-9804-9DEEB55F3C0A}" destId="{780B395A-1171-4885-B1CA-59DDF91E8B5A}" srcOrd="0" destOrd="0" presId="urn:microsoft.com/office/officeart/2008/layout/VerticalCurvedList"/>
    <dgm:cxn modelId="{818834E1-7A62-44B3-AAD6-1018EFC71B34}" type="presParOf" srcId="{6EF170B9-98C1-48D9-9F9B-C1CB13A16397}" destId="{15EF47D8-9FF2-4169-AD58-0F8CC31198A2}" srcOrd="5" destOrd="0" presId="urn:microsoft.com/office/officeart/2008/layout/VerticalCurvedList"/>
    <dgm:cxn modelId="{EB6B7C87-CC61-443F-A327-15B45189F249}" type="presParOf" srcId="{6EF170B9-98C1-48D9-9F9B-C1CB13A16397}" destId="{01EA88E3-3C6C-494F-B704-39844969CC37}" srcOrd="6" destOrd="0" presId="urn:microsoft.com/office/officeart/2008/layout/VerticalCurvedList"/>
    <dgm:cxn modelId="{DA4E62CB-3675-40EC-B4C0-23632F56C286}" type="presParOf" srcId="{01EA88E3-3C6C-494F-B704-39844969CC37}" destId="{CC8B2305-B1BF-44F9-9460-549E8713A8B0}" srcOrd="0" destOrd="0" presId="urn:microsoft.com/office/officeart/2008/layout/VerticalCurvedList"/>
    <dgm:cxn modelId="{DBFA9CFE-C448-4822-B5B4-609CC0C3107C}" type="presParOf" srcId="{6EF170B9-98C1-48D9-9F9B-C1CB13A16397}" destId="{B4E3943F-36FB-4C3B-85FD-4401F71E5A1F}" srcOrd="7" destOrd="0" presId="urn:microsoft.com/office/officeart/2008/layout/VerticalCurvedList"/>
    <dgm:cxn modelId="{37B217D6-5574-4FB1-8625-8D223794F1BA}" type="presParOf" srcId="{6EF170B9-98C1-48D9-9F9B-C1CB13A16397}" destId="{2625AB9C-F87B-4229-B0D3-344510448445}" srcOrd="8" destOrd="0" presId="urn:microsoft.com/office/officeart/2008/layout/VerticalCurvedList"/>
    <dgm:cxn modelId="{BA2C714B-A917-41EE-8577-B3BC8608B9E2}" type="presParOf" srcId="{2625AB9C-F87B-4229-B0D3-344510448445}" destId="{452D53E9-460F-465A-9262-A14F1B780945}" srcOrd="0" destOrd="0" presId="urn:microsoft.com/office/officeart/2008/layout/VerticalCurvedList"/>
    <dgm:cxn modelId="{D8944569-F3E7-4561-9431-35F8E56092B8}" type="presParOf" srcId="{6EF170B9-98C1-48D9-9F9B-C1CB13A16397}" destId="{EA2225FA-DA77-403A-9F8D-19EEFC033DE5}" srcOrd="9" destOrd="0" presId="urn:microsoft.com/office/officeart/2008/layout/VerticalCurvedList"/>
    <dgm:cxn modelId="{D5D00A83-CBD2-457D-B2C6-DD1624EAEEEB}" type="presParOf" srcId="{6EF170B9-98C1-48D9-9F9B-C1CB13A16397}" destId="{9DF09AB8-ECDC-43EE-9A80-5C52F2958475}" srcOrd="10" destOrd="0" presId="urn:microsoft.com/office/officeart/2008/layout/VerticalCurvedList"/>
    <dgm:cxn modelId="{5F13613F-F1BE-4B39-81D3-72F66892100E}" type="presParOf" srcId="{9DF09AB8-ECDC-43EE-9A80-5C52F2958475}" destId="{EDF6F5BE-4C42-4525-BC10-80985698D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0084D1-0AD1-43E0-BD62-48F25A014FD6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48E6B080-DEBA-4B82-A4FA-0A18AA997C9C}">
      <dgm:prSet phldr="0"/>
      <dgm:spPr/>
      <dgm:t>
        <a:bodyPr/>
        <a:lstStyle/>
        <a:p>
          <a:pPr algn="l" rtl="0"/>
          <a:r>
            <a:rPr lang="pl-PL" dirty="0" smtClean="0"/>
            <a:t>Zmiana z </a:t>
          </a:r>
          <a:r>
            <a:rPr lang="pl-PL" dirty="0"/>
            <a:t>kotłów bezklasowych </a:t>
          </a:r>
          <a:r>
            <a:rPr lang="pl-PL" dirty="0" smtClean="0"/>
            <a:t>oraz </a:t>
          </a:r>
          <a:r>
            <a:rPr lang="pl-PL" dirty="0"/>
            <a:t>klasy 3 i 4 </a:t>
          </a:r>
          <a:r>
            <a:rPr lang="pl-PL" dirty="0" smtClean="0"/>
            <a:t>opalanych </a:t>
          </a:r>
          <a:r>
            <a:rPr lang="pl-PL" dirty="0"/>
            <a:t>paliwem stałym, na:</a:t>
          </a:r>
          <a:r>
            <a:rPr lang="pl-PL" dirty="0">
              <a:latin typeface="Arial" panose="020B0604020202020204"/>
            </a:rPr>
            <a:t> </a:t>
          </a:r>
        </a:p>
      </dgm:t>
    </dgm:pt>
    <dgm:pt modelId="{C631ECD0-DAC7-4F67-A6FD-AF25EC782E7D}" type="parTrans" cxnId="{161836B7-B85C-40E0-9CB8-8016018DF5F9}">
      <dgm:prSet/>
      <dgm:spPr/>
      <dgm:t>
        <a:bodyPr/>
        <a:lstStyle/>
        <a:p>
          <a:endParaRPr lang="pl-PL"/>
        </a:p>
      </dgm:t>
    </dgm:pt>
    <dgm:pt modelId="{6B353F09-4FA9-4F5F-B3E8-2F24E071086F}" type="sibTrans" cxnId="{161836B7-B85C-40E0-9CB8-8016018DF5F9}">
      <dgm:prSet/>
      <dgm:spPr/>
      <dgm:t>
        <a:bodyPr/>
        <a:lstStyle/>
        <a:p>
          <a:endParaRPr lang="pl-PL"/>
        </a:p>
      </dgm:t>
    </dgm:pt>
    <dgm:pt modelId="{66D5FEA0-EDB0-4C25-9B25-17C4044AB4A7}">
      <dgm:prSet phldr="0"/>
      <dgm:spPr/>
      <dgm:t>
        <a:bodyPr/>
        <a:lstStyle/>
        <a:p>
          <a:pPr algn="l"/>
          <a:r>
            <a:rPr lang="pl-PL" dirty="0"/>
            <a:t>kotły opalane paliwem stałym spełniające normy </a:t>
          </a:r>
          <a:r>
            <a:rPr lang="pl-PL" dirty="0" err="1" smtClean="0"/>
            <a:t>ekoprojektu</a:t>
          </a:r>
          <a:endParaRPr lang="pl-PL" dirty="0"/>
        </a:p>
      </dgm:t>
    </dgm:pt>
    <dgm:pt modelId="{EE3A80AA-AA54-4B77-B378-5B8E53AF131B}" type="parTrans" cxnId="{47187413-0C95-419F-BB91-1B5F9C964E4A}">
      <dgm:prSet/>
      <dgm:spPr/>
      <dgm:t>
        <a:bodyPr/>
        <a:lstStyle/>
        <a:p>
          <a:endParaRPr lang="pl-PL"/>
        </a:p>
      </dgm:t>
    </dgm:pt>
    <dgm:pt modelId="{320AA02F-119F-4391-BE02-4DA0F9E300F5}" type="sibTrans" cxnId="{47187413-0C95-419F-BB91-1B5F9C964E4A}">
      <dgm:prSet/>
      <dgm:spPr/>
      <dgm:t>
        <a:bodyPr/>
        <a:lstStyle/>
        <a:p>
          <a:endParaRPr lang="pl-PL"/>
        </a:p>
      </dgm:t>
    </dgm:pt>
    <dgm:pt modelId="{86E52CB1-CF03-4A20-AF34-1BBA9B083C78}">
      <dgm:prSet phldr="0"/>
      <dgm:spPr/>
      <dgm:t>
        <a:bodyPr/>
        <a:lstStyle/>
        <a:p>
          <a:pPr algn="l"/>
          <a:r>
            <a:rPr lang="pl-PL" dirty="0"/>
            <a:t>kotły opalane paliwem </a:t>
          </a:r>
          <a:r>
            <a:rPr lang="pl-PL" dirty="0" smtClean="0"/>
            <a:t>gazowym</a:t>
          </a:r>
          <a:endParaRPr lang="pl-PL" dirty="0"/>
        </a:p>
      </dgm:t>
    </dgm:pt>
    <dgm:pt modelId="{B86CD98F-E15F-4D68-A026-FB77ED715A3C}" type="parTrans" cxnId="{C95BFBF7-2842-4BFB-9297-9DF7940FBD76}">
      <dgm:prSet/>
      <dgm:spPr/>
      <dgm:t>
        <a:bodyPr/>
        <a:lstStyle/>
        <a:p>
          <a:endParaRPr lang="pl-PL"/>
        </a:p>
      </dgm:t>
    </dgm:pt>
    <dgm:pt modelId="{3F3E160C-19A9-4A30-BB81-CB8DA9E83E97}" type="sibTrans" cxnId="{C95BFBF7-2842-4BFB-9297-9DF7940FBD76}">
      <dgm:prSet/>
      <dgm:spPr/>
      <dgm:t>
        <a:bodyPr/>
        <a:lstStyle/>
        <a:p>
          <a:endParaRPr lang="pl-PL"/>
        </a:p>
      </dgm:t>
    </dgm:pt>
    <dgm:pt modelId="{60A8F391-6403-430A-B766-BA565AC6B071}">
      <dgm:prSet phldr="0"/>
      <dgm:spPr/>
      <dgm:t>
        <a:bodyPr/>
        <a:lstStyle/>
        <a:p>
          <a:pPr algn="l"/>
          <a:r>
            <a:rPr lang="pl-PL" dirty="0"/>
            <a:t>kotły opalane paliwem </a:t>
          </a:r>
          <a:r>
            <a:rPr lang="pl-PL" dirty="0" smtClean="0"/>
            <a:t>olejowym</a:t>
          </a:r>
          <a:endParaRPr lang="pl-PL" dirty="0"/>
        </a:p>
      </dgm:t>
    </dgm:pt>
    <dgm:pt modelId="{51D9C06A-7BE9-4B65-9FC6-D1A36256404F}" type="parTrans" cxnId="{366CDDDC-DA96-4683-B0CD-991DB3BC501C}">
      <dgm:prSet/>
      <dgm:spPr/>
      <dgm:t>
        <a:bodyPr/>
        <a:lstStyle/>
        <a:p>
          <a:endParaRPr lang="pl-PL"/>
        </a:p>
      </dgm:t>
    </dgm:pt>
    <dgm:pt modelId="{17595539-E6D0-4A18-A2A4-E5864146DF4F}" type="sibTrans" cxnId="{366CDDDC-DA96-4683-B0CD-991DB3BC501C}">
      <dgm:prSet/>
      <dgm:spPr/>
      <dgm:t>
        <a:bodyPr/>
        <a:lstStyle/>
        <a:p>
          <a:endParaRPr lang="pl-PL"/>
        </a:p>
      </dgm:t>
    </dgm:pt>
    <dgm:pt modelId="{3EE722CA-9E77-44E0-A750-17A75589B357}">
      <dgm:prSet phldr="0"/>
      <dgm:spPr/>
      <dgm:t>
        <a:bodyPr/>
        <a:lstStyle/>
        <a:p>
          <a:pPr algn="l"/>
          <a:r>
            <a:rPr lang="pl-PL" dirty="0"/>
            <a:t>ogrzewanie </a:t>
          </a:r>
          <a:r>
            <a:rPr lang="pl-PL" dirty="0" smtClean="0"/>
            <a:t>elektryczne</a:t>
          </a:r>
          <a:endParaRPr lang="pl-PL" dirty="0"/>
        </a:p>
      </dgm:t>
    </dgm:pt>
    <dgm:pt modelId="{80B81274-CF41-437C-A6E2-036311AE22B7}" type="parTrans" cxnId="{50EE6131-4B06-4AB6-97D2-2B5A7DABA25B}">
      <dgm:prSet/>
      <dgm:spPr/>
      <dgm:t>
        <a:bodyPr/>
        <a:lstStyle/>
        <a:p>
          <a:endParaRPr lang="pl-PL"/>
        </a:p>
      </dgm:t>
    </dgm:pt>
    <dgm:pt modelId="{3733F1D2-AB83-404A-B0F9-E467CB167F57}" type="sibTrans" cxnId="{50EE6131-4B06-4AB6-97D2-2B5A7DABA25B}">
      <dgm:prSet/>
      <dgm:spPr/>
      <dgm:t>
        <a:bodyPr/>
        <a:lstStyle/>
        <a:p>
          <a:endParaRPr lang="pl-PL"/>
        </a:p>
      </dgm:t>
    </dgm:pt>
    <dgm:pt modelId="{3BED4F1B-9EAA-4527-95F5-FD6392BE4035}">
      <dgm:prSet phldr="0"/>
      <dgm:spPr/>
      <dgm:t>
        <a:bodyPr/>
        <a:lstStyle/>
        <a:p>
          <a:pPr algn="l"/>
          <a:r>
            <a:rPr lang="pl-PL" dirty="0"/>
            <a:t>odnawialne źródła </a:t>
          </a:r>
          <a:r>
            <a:rPr lang="pl-PL" dirty="0" smtClean="0"/>
            <a:t>energii</a:t>
          </a:r>
          <a:endParaRPr lang="pl-PL" dirty="0"/>
        </a:p>
      </dgm:t>
    </dgm:pt>
    <dgm:pt modelId="{035A4429-3F29-4BB9-8EA3-A388378B6F21}" type="parTrans" cxnId="{171CF588-2659-4E21-8189-CF55F9AEB23C}">
      <dgm:prSet/>
      <dgm:spPr/>
      <dgm:t>
        <a:bodyPr/>
        <a:lstStyle/>
        <a:p>
          <a:endParaRPr lang="pl-PL"/>
        </a:p>
      </dgm:t>
    </dgm:pt>
    <dgm:pt modelId="{DC8B5CB6-6236-4FE7-B132-4A8D08910B76}" type="sibTrans" cxnId="{171CF588-2659-4E21-8189-CF55F9AEB23C}">
      <dgm:prSet/>
      <dgm:spPr/>
      <dgm:t>
        <a:bodyPr/>
        <a:lstStyle/>
        <a:p>
          <a:endParaRPr lang="pl-PL"/>
        </a:p>
      </dgm:t>
    </dgm:pt>
    <dgm:pt modelId="{C712C082-81DA-4D7D-B970-8DA8C3DC8871}">
      <dgm:prSet phldr="0"/>
      <dgm:spPr/>
      <dgm:t>
        <a:bodyPr/>
        <a:lstStyle/>
        <a:p>
          <a:pPr algn="l"/>
          <a:r>
            <a:rPr lang="pl-PL" dirty="0"/>
            <a:t>ogrzewanie z sieci </a:t>
          </a:r>
          <a:r>
            <a:rPr lang="pl-PL" dirty="0" smtClean="0"/>
            <a:t>ciepłowniczej</a:t>
          </a:r>
          <a:endParaRPr lang="pl-PL" dirty="0"/>
        </a:p>
      </dgm:t>
    </dgm:pt>
    <dgm:pt modelId="{ADF8794E-B16F-43AE-9794-F73E0C7CE03C}" type="parTrans" cxnId="{BF1049DD-C838-4313-B6AE-292DDC671511}">
      <dgm:prSet/>
      <dgm:spPr/>
      <dgm:t>
        <a:bodyPr/>
        <a:lstStyle/>
        <a:p>
          <a:endParaRPr lang="pl-PL"/>
        </a:p>
      </dgm:t>
    </dgm:pt>
    <dgm:pt modelId="{33C9493E-21CC-402F-82A0-39ECB6172673}" type="sibTrans" cxnId="{BF1049DD-C838-4313-B6AE-292DDC671511}">
      <dgm:prSet/>
      <dgm:spPr/>
      <dgm:t>
        <a:bodyPr/>
        <a:lstStyle/>
        <a:p>
          <a:endParaRPr lang="pl-PL"/>
        </a:p>
      </dgm:t>
    </dgm:pt>
    <dgm:pt modelId="{90047CDB-2542-41F3-A558-9D00BEA2371E}">
      <dgm:prSet phldr="0"/>
      <dgm:spPr/>
      <dgm:t>
        <a:bodyPr/>
        <a:lstStyle/>
        <a:p>
          <a:pPr algn="l"/>
          <a:r>
            <a:rPr lang="pl-PL" dirty="0" smtClean="0"/>
            <a:t>montaż nisko- lub zeroemisyjnych źródeł ciepła w nowych budynkach</a:t>
          </a:r>
          <a:endParaRPr lang="pl-PL" dirty="0"/>
        </a:p>
      </dgm:t>
    </dgm:pt>
    <dgm:pt modelId="{A3A81283-178F-4C48-8503-16E64B92803A}" type="parTrans" cxnId="{00F707E0-AAA4-4143-B4B5-A9F41A557B90}">
      <dgm:prSet/>
      <dgm:spPr/>
      <dgm:t>
        <a:bodyPr/>
        <a:lstStyle/>
        <a:p>
          <a:endParaRPr lang="pl-PL"/>
        </a:p>
      </dgm:t>
    </dgm:pt>
    <dgm:pt modelId="{61638F80-3A5D-4593-B0B1-01E4210DEAFD}" type="sibTrans" cxnId="{00F707E0-AAA4-4143-B4B5-A9F41A557B90}">
      <dgm:prSet/>
      <dgm:spPr/>
      <dgm:t>
        <a:bodyPr/>
        <a:lstStyle/>
        <a:p>
          <a:endParaRPr lang="pl-PL"/>
        </a:p>
      </dgm:t>
    </dgm:pt>
    <dgm:pt modelId="{96AE937F-F89B-42D6-A4B5-6AC3D7002893}" type="pres">
      <dgm:prSet presAssocID="{A00084D1-0AD1-43E0-BD62-48F25A014FD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FA5E43-E19E-4123-AAD8-573904070139}" type="pres">
      <dgm:prSet presAssocID="{48E6B080-DEBA-4B82-A4FA-0A18AA997C9C}" presName="compNode" presStyleCnt="0"/>
      <dgm:spPr/>
      <dgm:t>
        <a:bodyPr/>
        <a:lstStyle/>
        <a:p>
          <a:endParaRPr lang="pl-PL"/>
        </a:p>
      </dgm:t>
    </dgm:pt>
    <dgm:pt modelId="{4DE8A482-85F2-4676-B003-7294AC6855A5}" type="pres">
      <dgm:prSet presAssocID="{48E6B080-DEBA-4B82-A4FA-0A18AA997C9C}" presName="aNode" presStyleLbl="bgShp" presStyleIdx="0" presStyleCnt="1" custLinFactNeighborX="-724" custLinFactNeighborY="1312"/>
      <dgm:spPr/>
      <dgm:t>
        <a:bodyPr/>
        <a:lstStyle/>
        <a:p>
          <a:endParaRPr lang="pl-PL"/>
        </a:p>
      </dgm:t>
    </dgm:pt>
    <dgm:pt modelId="{02944497-3C7F-4267-B81A-71C6FDB0454F}" type="pres">
      <dgm:prSet presAssocID="{48E6B080-DEBA-4B82-A4FA-0A18AA997C9C}" presName="textNode" presStyleLbl="bgShp" presStyleIdx="0" presStyleCnt="1"/>
      <dgm:spPr/>
      <dgm:t>
        <a:bodyPr/>
        <a:lstStyle/>
        <a:p>
          <a:endParaRPr lang="pl-PL"/>
        </a:p>
      </dgm:t>
    </dgm:pt>
    <dgm:pt modelId="{E14116B3-E26F-4193-B487-B15F2D510A22}" type="pres">
      <dgm:prSet presAssocID="{48E6B080-DEBA-4B82-A4FA-0A18AA997C9C}" presName="compChildNode" presStyleCnt="0"/>
      <dgm:spPr/>
      <dgm:t>
        <a:bodyPr/>
        <a:lstStyle/>
        <a:p>
          <a:endParaRPr lang="pl-PL"/>
        </a:p>
      </dgm:t>
    </dgm:pt>
    <dgm:pt modelId="{3A69672B-018D-4D4B-9CAE-D464F06DB121}" type="pres">
      <dgm:prSet presAssocID="{48E6B080-DEBA-4B82-A4FA-0A18AA997C9C}" presName="theInnerList" presStyleCnt="0"/>
      <dgm:spPr/>
      <dgm:t>
        <a:bodyPr/>
        <a:lstStyle/>
        <a:p>
          <a:endParaRPr lang="pl-PL"/>
        </a:p>
      </dgm:t>
    </dgm:pt>
    <dgm:pt modelId="{97A353E4-6D7C-4501-9B0F-E6E3F8500622}" type="pres">
      <dgm:prSet presAssocID="{66D5FEA0-EDB0-4C25-9B25-17C4044AB4A7}" presName="childNode" presStyleLbl="node1" presStyleIdx="0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25E7AC-37C6-46DB-9EED-F4F6B9858A65}" type="pres">
      <dgm:prSet presAssocID="{66D5FEA0-EDB0-4C25-9B25-17C4044AB4A7}" presName="aSpace2" presStyleCnt="0"/>
      <dgm:spPr/>
      <dgm:t>
        <a:bodyPr/>
        <a:lstStyle/>
        <a:p>
          <a:endParaRPr lang="pl-PL"/>
        </a:p>
      </dgm:t>
    </dgm:pt>
    <dgm:pt modelId="{A0F0646B-9FAA-473D-A188-64F51285230D}" type="pres">
      <dgm:prSet presAssocID="{86E52CB1-CF03-4A20-AF34-1BBA9B083C78}" presName="childNode" presStyleLbl="node1" presStyleIdx="1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5EA000-3394-47D4-AC45-E00EC0BC98C0}" type="pres">
      <dgm:prSet presAssocID="{86E52CB1-CF03-4A20-AF34-1BBA9B083C78}" presName="aSpace2" presStyleCnt="0"/>
      <dgm:spPr/>
      <dgm:t>
        <a:bodyPr/>
        <a:lstStyle/>
        <a:p>
          <a:endParaRPr lang="pl-PL"/>
        </a:p>
      </dgm:t>
    </dgm:pt>
    <dgm:pt modelId="{BAB88320-AEBF-4E20-A98E-BD0978E98424}" type="pres">
      <dgm:prSet presAssocID="{60A8F391-6403-430A-B766-BA565AC6B071}" presName="childNode" presStyleLbl="node1" presStyleIdx="2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B7BA4F-3A5B-4030-9405-20B67EA13847}" type="pres">
      <dgm:prSet presAssocID="{60A8F391-6403-430A-B766-BA565AC6B071}" presName="aSpace2" presStyleCnt="0"/>
      <dgm:spPr/>
      <dgm:t>
        <a:bodyPr/>
        <a:lstStyle/>
        <a:p>
          <a:endParaRPr lang="pl-PL"/>
        </a:p>
      </dgm:t>
    </dgm:pt>
    <dgm:pt modelId="{12570F90-1F6F-401B-BB27-E6B6A04FC203}" type="pres">
      <dgm:prSet presAssocID="{3EE722CA-9E77-44E0-A750-17A75589B357}" presName="childNode" presStyleLbl="node1" presStyleIdx="3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C7D1D8-A902-41DE-9B3B-81363578B449}" type="pres">
      <dgm:prSet presAssocID="{3EE722CA-9E77-44E0-A750-17A75589B357}" presName="aSpace2" presStyleCnt="0"/>
      <dgm:spPr/>
      <dgm:t>
        <a:bodyPr/>
        <a:lstStyle/>
        <a:p>
          <a:endParaRPr lang="pl-PL"/>
        </a:p>
      </dgm:t>
    </dgm:pt>
    <dgm:pt modelId="{26EB2D7E-61FD-46DC-9D30-AC7BD126F589}" type="pres">
      <dgm:prSet presAssocID="{3BED4F1B-9EAA-4527-95F5-FD6392BE4035}" presName="childNode" presStyleLbl="node1" presStyleIdx="4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9CA07-4865-4B99-BAC8-5CC7A4056B76}" type="pres">
      <dgm:prSet presAssocID="{3BED4F1B-9EAA-4527-95F5-FD6392BE4035}" presName="aSpace2" presStyleCnt="0"/>
      <dgm:spPr/>
      <dgm:t>
        <a:bodyPr/>
        <a:lstStyle/>
        <a:p>
          <a:endParaRPr lang="pl-PL"/>
        </a:p>
      </dgm:t>
    </dgm:pt>
    <dgm:pt modelId="{B5E1A718-058E-482A-AA3D-9B7CA8BA38D7}" type="pres">
      <dgm:prSet presAssocID="{C712C082-81DA-4D7D-B970-8DA8C3DC8871}" presName="childNode" presStyleLbl="node1" presStyleIdx="5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B5D523-76E9-43DB-A951-FE9DCBC0AAE3}" type="pres">
      <dgm:prSet presAssocID="{C712C082-81DA-4D7D-B970-8DA8C3DC8871}" presName="aSpace2" presStyleCnt="0"/>
      <dgm:spPr/>
      <dgm:t>
        <a:bodyPr/>
        <a:lstStyle/>
        <a:p>
          <a:endParaRPr lang="pl-PL"/>
        </a:p>
      </dgm:t>
    </dgm:pt>
    <dgm:pt modelId="{DD65EB81-E168-4E29-A8B3-D5DF229C2838}" type="pres">
      <dgm:prSet presAssocID="{90047CDB-2542-41F3-A558-9D00BEA2371E}" presName="childNode" presStyleLbl="node1" presStyleIdx="6" presStyleCnt="7" custScaleX="68527" custLinFactNeighborX="-19724" custLinFactNeighborY="96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6CFB65-DFE3-40A5-9FAB-28EBF0939BB0}" type="presOf" srcId="{3EE722CA-9E77-44E0-A750-17A75589B357}" destId="{12570F90-1F6F-401B-BB27-E6B6A04FC203}" srcOrd="0" destOrd="0" presId="urn:microsoft.com/office/officeart/2005/8/layout/lProcess2"/>
    <dgm:cxn modelId="{BF1049DD-C838-4313-B6AE-292DDC671511}" srcId="{48E6B080-DEBA-4B82-A4FA-0A18AA997C9C}" destId="{C712C082-81DA-4D7D-B970-8DA8C3DC8871}" srcOrd="5" destOrd="0" parTransId="{ADF8794E-B16F-43AE-9794-F73E0C7CE03C}" sibTransId="{33C9493E-21CC-402F-82A0-39ECB6172673}"/>
    <dgm:cxn modelId="{700BA602-3D52-4563-AA0C-A7C71AA42803}" type="presOf" srcId="{60A8F391-6403-430A-B766-BA565AC6B071}" destId="{BAB88320-AEBF-4E20-A98E-BD0978E98424}" srcOrd="0" destOrd="0" presId="urn:microsoft.com/office/officeart/2005/8/layout/lProcess2"/>
    <dgm:cxn modelId="{580D0DA2-6BD0-4C34-85A3-BB8D4C00FA4F}" type="presOf" srcId="{48E6B080-DEBA-4B82-A4FA-0A18AA997C9C}" destId="{02944497-3C7F-4267-B81A-71C6FDB0454F}" srcOrd="1" destOrd="0" presId="urn:microsoft.com/office/officeart/2005/8/layout/lProcess2"/>
    <dgm:cxn modelId="{161836B7-B85C-40E0-9CB8-8016018DF5F9}" srcId="{A00084D1-0AD1-43E0-BD62-48F25A014FD6}" destId="{48E6B080-DEBA-4B82-A4FA-0A18AA997C9C}" srcOrd="0" destOrd="0" parTransId="{C631ECD0-DAC7-4F67-A6FD-AF25EC782E7D}" sibTransId="{6B353F09-4FA9-4F5F-B3E8-2F24E071086F}"/>
    <dgm:cxn modelId="{171CF588-2659-4E21-8189-CF55F9AEB23C}" srcId="{48E6B080-DEBA-4B82-A4FA-0A18AA997C9C}" destId="{3BED4F1B-9EAA-4527-95F5-FD6392BE4035}" srcOrd="4" destOrd="0" parTransId="{035A4429-3F29-4BB9-8EA3-A388378B6F21}" sibTransId="{DC8B5CB6-6236-4FE7-B132-4A8D08910B76}"/>
    <dgm:cxn modelId="{F35D4B15-AC58-45FD-8099-0FE9055A4BA2}" type="presOf" srcId="{A00084D1-0AD1-43E0-BD62-48F25A014FD6}" destId="{96AE937F-F89B-42D6-A4B5-6AC3D7002893}" srcOrd="0" destOrd="0" presId="urn:microsoft.com/office/officeart/2005/8/layout/lProcess2"/>
    <dgm:cxn modelId="{CB3AC231-4BCB-43F1-92EC-66E1E4290531}" type="presOf" srcId="{90047CDB-2542-41F3-A558-9D00BEA2371E}" destId="{DD65EB81-E168-4E29-A8B3-D5DF229C2838}" srcOrd="0" destOrd="0" presId="urn:microsoft.com/office/officeart/2005/8/layout/lProcess2"/>
    <dgm:cxn modelId="{C95BFBF7-2842-4BFB-9297-9DF7940FBD76}" srcId="{48E6B080-DEBA-4B82-A4FA-0A18AA997C9C}" destId="{86E52CB1-CF03-4A20-AF34-1BBA9B083C78}" srcOrd="1" destOrd="0" parTransId="{B86CD98F-E15F-4D68-A026-FB77ED715A3C}" sibTransId="{3F3E160C-19A9-4A30-BB81-CB8DA9E83E97}"/>
    <dgm:cxn modelId="{03009A2D-98BB-44AC-BD20-C8748FF5BD18}" type="presOf" srcId="{66D5FEA0-EDB0-4C25-9B25-17C4044AB4A7}" destId="{97A353E4-6D7C-4501-9B0F-E6E3F8500622}" srcOrd="0" destOrd="0" presId="urn:microsoft.com/office/officeart/2005/8/layout/lProcess2"/>
    <dgm:cxn modelId="{3A1E9273-6FEB-455A-89A2-8DC22E729EAA}" type="presOf" srcId="{C712C082-81DA-4D7D-B970-8DA8C3DC8871}" destId="{B5E1A718-058E-482A-AA3D-9B7CA8BA38D7}" srcOrd="0" destOrd="0" presId="urn:microsoft.com/office/officeart/2005/8/layout/lProcess2"/>
    <dgm:cxn modelId="{00F707E0-AAA4-4143-B4B5-A9F41A557B90}" srcId="{48E6B080-DEBA-4B82-A4FA-0A18AA997C9C}" destId="{90047CDB-2542-41F3-A558-9D00BEA2371E}" srcOrd="6" destOrd="0" parTransId="{A3A81283-178F-4C48-8503-16E64B92803A}" sibTransId="{61638F80-3A5D-4593-B0B1-01E4210DEAFD}"/>
    <dgm:cxn modelId="{A64CC1B7-CDD3-4BB5-B7AA-0DAF821206BE}" type="presOf" srcId="{48E6B080-DEBA-4B82-A4FA-0A18AA997C9C}" destId="{4DE8A482-85F2-4676-B003-7294AC6855A5}" srcOrd="0" destOrd="0" presId="urn:microsoft.com/office/officeart/2005/8/layout/lProcess2"/>
    <dgm:cxn modelId="{4676BE4F-4F40-42BB-BFE3-7C2BA75A46B2}" type="presOf" srcId="{3BED4F1B-9EAA-4527-95F5-FD6392BE4035}" destId="{26EB2D7E-61FD-46DC-9D30-AC7BD126F589}" srcOrd="0" destOrd="0" presId="urn:microsoft.com/office/officeart/2005/8/layout/lProcess2"/>
    <dgm:cxn modelId="{47187413-0C95-419F-BB91-1B5F9C964E4A}" srcId="{48E6B080-DEBA-4B82-A4FA-0A18AA997C9C}" destId="{66D5FEA0-EDB0-4C25-9B25-17C4044AB4A7}" srcOrd="0" destOrd="0" parTransId="{EE3A80AA-AA54-4B77-B378-5B8E53AF131B}" sibTransId="{320AA02F-119F-4391-BE02-4DA0F9E300F5}"/>
    <dgm:cxn modelId="{50EE6131-4B06-4AB6-97D2-2B5A7DABA25B}" srcId="{48E6B080-DEBA-4B82-A4FA-0A18AA997C9C}" destId="{3EE722CA-9E77-44E0-A750-17A75589B357}" srcOrd="3" destOrd="0" parTransId="{80B81274-CF41-437C-A6E2-036311AE22B7}" sibTransId="{3733F1D2-AB83-404A-B0F9-E467CB167F57}"/>
    <dgm:cxn modelId="{3076214A-1248-4155-B60D-D0BBE9C43199}" type="presOf" srcId="{86E52CB1-CF03-4A20-AF34-1BBA9B083C78}" destId="{A0F0646B-9FAA-473D-A188-64F51285230D}" srcOrd="0" destOrd="0" presId="urn:microsoft.com/office/officeart/2005/8/layout/lProcess2"/>
    <dgm:cxn modelId="{366CDDDC-DA96-4683-B0CD-991DB3BC501C}" srcId="{48E6B080-DEBA-4B82-A4FA-0A18AA997C9C}" destId="{60A8F391-6403-430A-B766-BA565AC6B071}" srcOrd="2" destOrd="0" parTransId="{51D9C06A-7BE9-4B65-9FC6-D1A36256404F}" sibTransId="{17595539-E6D0-4A18-A2A4-E5864146DF4F}"/>
    <dgm:cxn modelId="{312EA12C-9D75-4AD6-9732-3903CF1F8A14}" type="presParOf" srcId="{96AE937F-F89B-42D6-A4B5-6AC3D7002893}" destId="{B6FA5E43-E19E-4123-AAD8-573904070139}" srcOrd="0" destOrd="0" presId="urn:microsoft.com/office/officeart/2005/8/layout/lProcess2"/>
    <dgm:cxn modelId="{9D3069F7-E555-428D-BD53-A15FF6C1CE5D}" type="presParOf" srcId="{B6FA5E43-E19E-4123-AAD8-573904070139}" destId="{4DE8A482-85F2-4676-B003-7294AC6855A5}" srcOrd="0" destOrd="0" presId="urn:microsoft.com/office/officeart/2005/8/layout/lProcess2"/>
    <dgm:cxn modelId="{4E4545E6-9CA3-4939-96ED-8DA7BA2B70DD}" type="presParOf" srcId="{B6FA5E43-E19E-4123-AAD8-573904070139}" destId="{02944497-3C7F-4267-B81A-71C6FDB0454F}" srcOrd="1" destOrd="0" presId="urn:microsoft.com/office/officeart/2005/8/layout/lProcess2"/>
    <dgm:cxn modelId="{13C36699-6FCC-4F6E-836A-071E96D5FAF8}" type="presParOf" srcId="{B6FA5E43-E19E-4123-AAD8-573904070139}" destId="{E14116B3-E26F-4193-B487-B15F2D510A22}" srcOrd="2" destOrd="0" presId="urn:microsoft.com/office/officeart/2005/8/layout/lProcess2"/>
    <dgm:cxn modelId="{2DEA9F46-A5B9-4481-BC90-059392399EFB}" type="presParOf" srcId="{E14116B3-E26F-4193-B487-B15F2D510A22}" destId="{3A69672B-018D-4D4B-9CAE-D464F06DB121}" srcOrd="0" destOrd="0" presId="urn:microsoft.com/office/officeart/2005/8/layout/lProcess2"/>
    <dgm:cxn modelId="{1DC769AD-5424-4C3B-BB5A-DEF25576845F}" type="presParOf" srcId="{3A69672B-018D-4D4B-9CAE-D464F06DB121}" destId="{97A353E4-6D7C-4501-9B0F-E6E3F8500622}" srcOrd="0" destOrd="0" presId="urn:microsoft.com/office/officeart/2005/8/layout/lProcess2"/>
    <dgm:cxn modelId="{EC96AE00-2C4D-4930-8442-15EA85E29B9D}" type="presParOf" srcId="{3A69672B-018D-4D4B-9CAE-D464F06DB121}" destId="{E725E7AC-37C6-46DB-9EED-F4F6B9858A65}" srcOrd="1" destOrd="0" presId="urn:microsoft.com/office/officeart/2005/8/layout/lProcess2"/>
    <dgm:cxn modelId="{1E96487A-61FD-4E62-B08D-3D1D80A9E96F}" type="presParOf" srcId="{3A69672B-018D-4D4B-9CAE-D464F06DB121}" destId="{A0F0646B-9FAA-473D-A188-64F51285230D}" srcOrd="2" destOrd="0" presId="urn:microsoft.com/office/officeart/2005/8/layout/lProcess2"/>
    <dgm:cxn modelId="{E7F50ADE-3661-4630-9B37-55C57D0B21B3}" type="presParOf" srcId="{3A69672B-018D-4D4B-9CAE-D464F06DB121}" destId="{BD5EA000-3394-47D4-AC45-E00EC0BC98C0}" srcOrd="3" destOrd="0" presId="urn:microsoft.com/office/officeart/2005/8/layout/lProcess2"/>
    <dgm:cxn modelId="{A492EFF1-1215-48C6-B8CF-B850220F81F9}" type="presParOf" srcId="{3A69672B-018D-4D4B-9CAE-D464F06DB121}" destId="{BAB88320-AEBF-4E20-A98E-BD0978E98424}" srcOrd="4" destOrd="0" presId="urn:microsoft.com/office/officeart/2005/8/layout/lProcess2"/>
    <dgm:cxn modelId="{7C973648-6C5A-49F7-AC96-7801B33DDA85}" type="presParOf" srcId="{3A69672B-018D-4D4B-9CAE-D464F06DB121}" destId="{C0B7BA4F-3A5B-4030-9405-20B67EA13847}" srcOrd="5" destOrd="0" presId="urn:microsoft.com/office/officeart/2005/8/layout/lProcess2"/>
    <dgm:cxn modelId="{6D66C648-BA60-42A6-8070-2FAAB69B8180}" type="presParOf" srcId="{3A69672B-018D-4D4B-9CAE-D464F06DB121}" destId="{12570F90-1F6F-401B-BB27-E6B6A04FC203}" srcOrd="6" destOrd="0" presId="urn:microsoft.com/office/officeart/2005/8/layout/lProcess2"/>
    <dgm:cxn modelId="{E194C454-BAF5-45BB-8962-73168E248E87}" type="presParOf" srcId="{3A69672B-018D-4D4B-9CAE-D464F06DB121}" destId="{1DC7D1D8-A902-41DE-9B3B-81363578B449}" srcOrd="7" destOrd="0" presId="urn:microsoft.com/office/officeart/2005/8/layout/lProcess2"/>
    <dgm:cxn modelId="{7E0AB1D4-2E2C-4776-AF38-CD9519CE4CB3}" type="presParOf" srcId="{3A69672B-018D-4D4B-9CAE-D464F06DB121}" destId="{26EB2D7E-61FD-46DC-9D30-AC7BD126F589}" srcOrd="8" destOrd="0" presId="urn:microsoft.com/office/officeart/2005/8/layout/lProcess2"/>
    <dgm:cxn modelId="{F8290CB6-1D0B-4246-A68F-D7F2F17BEE5A}" type="presParOf" srcId="{3A69672B-018D-4D4B-9CAE-D464F06DB121}" destId="{B349CA07-4865-4B99-BAC8-5CC7A4056B76}" srcOrd="9" destOrd="0" presId="urn:microsoft.com/office/officeart/2005/8/layout/lProcess2"/>
    <dgm:cxn modelId="{08149702-97C3-422F-8B30-D17B79515B97}" type="presParOf" srcId="{3A69672B-018D-4D4B-9CAE-D464F06DB121}" destId="{B5E1A718-058E-482A-AA3D-9B7CA8BA38D7}" srcOrd="10" destOrd="0" presId="urn:microsoft.com/office/officeart/2005/8/layout/lProcess2"/>
    <dgm:cxn modelId="{FDDD0F00-EAD8-4EA9-AF38-65792436FFD5}" type="presParOf" srcId="{3A69672B-018D-4D4B-9CAE-D464F06DB121}" destId="{BBB5D523-76E9-43DB-A951-FE9DCBC0AAE3}" srcOrd="11" destOrd="0" presId="urn:microsoft.com/office/officeart/2005/8/layout/lProcess2"/>
    <dgm:cxn modelId="{C712DF8C-4ED6-496D-BC12-40B2948A63D2}" type="presParOf" srcId="{3A69672B-018D-4D4B-9CAE-D464F06DB121}" destId="{DD65EB81-E168-4E29-A8B3-D5DF229C2838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68897F-68A5-43E1-846D-E62C1848AEE9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B5A2D21-6EF3-45DD-9174-B0A11ECA439F}">
      <dgm:prSet phldrT="[Tekst]" custT="1"/>
      <dgm:spPr/>
      <dgm:t>
        <a:bodyPr/>
        <a:lstStyle/>
        <a:p>
          <a:r>
            <a:rPr lang="pl-PL" sz="1800" dirty="0" smtClean="0"/>
            <a:t>nie wprowadzamy rozwiązań wymagających intensywnej pielęgnacji</a:t>
          </a:r>
          <a:endParaRPr lang="pl-PL" sz="1800" dirty="0"/>
        </a:p>
      </dgm:t>
    </dgm:pt>
    <dgm:pt modelId="{5BCEE25E-21BD-4655-BF2F-6A6DE05C794E}" type="parTrans" cxnId="{CA4426D9-57E3-4139-BF38-A3CBE1CC3CCF}">
      <dgm:prSet/>
      <dgm:spPr/>
      <dgm:t>
        <a:bodyPr/>
        <a:lstStyle/>
        <a:p>
          <a:endParaRPr lang="pl-PL" sz="2800"/>
        </a:p>
      </dgm:t>
    </dgm:pt>
    <dgm:pt modelId="{D0FD368C-932C-4943-A649-E6B4C3BD9AA7}" type="sibTrans" cxnId="{CA4426D9-57E3-4139-BF38-A3CBE1CC3CCF}">
      <dgm:prSet/>
      <dgm:spPr/>
      <dgm:t>
        <a:bodyPr/>
        <a:lstStyle/>
        <a:p>
          <a:endParaRPr lang="pl-PL" sz="2800"/>
        </a:p>
      </dgm:t>
    </dgm:pt>
    <dgm:pt modelId="{1569F05F-2873-4EA7-B08F-0E482BBEBC6D}">
      <dgm:prSet custT="1"/>
      <dgm:spPr/>
      <dgm:t>
        <a:bodyPr/>
        <a:lstStyle/>
        <a:p>
          <a:r>
            <a:rPr lang="pl-PL" sz="1800" dirty="0" smtClean="0"/>
            <a:t>najwięcej zieleni: wzdłuż dróg o dużym natężeniu ruchu</a:t>
          </a:r>
          <a:endParaRPr lang="pl-PL" sz="1800" dirty="0"/>
        </a:p>
      </dgm:t>
    </dgm:pt>
    <dgm:pt modelId="{87E0D795-121B-437F-A29E-85D54ED1E842}" type="parTrans" cxnId="{58CA8739-8B85-409C-A286-0F29D3F87F69}">
      <dgm:prSet/>
      <dgm:spPr/>
      <dgm:t>
        <a:bodyPr/>
        <a:lstStyle/>
        <a:p>
          <a:endParaRPr lang="pl-PL" sz="2800"/>
        </a:p>
      </dgm:t>
    </dgm:pt>
    <dgm:pt modelId="{B8FF3736-4D98-4FB4-B079-4A9F0A8D5D77}" type="sibTrans" cxnId="{58CA8739-8B85-409C-A286-0F29D3F87F69}">
      <dgm:prSet/>
      <dgm:spPr/>
      <dgm:t>
        <a:bodyPr/>
        <a:lstStyle/>
        <a:p>
          <a:endParaRPr lang="pl-PL" sz="2800"/>
        </a:p>
      </dgm:t>
    </dgm:pt>
    <dgm:pt modelId="{7C6308E0-8592-4560-BA35-07F735B30EB9}">
      <dgm:prSet custT="1"/>
      <dgm:spPr/>
      <dgm:t>
        <a:bodyPr/>
        <a:lstStyle/>
        <a:p>
          <a:r>
            <a:rPr lang="pl-PL" sz="1800" smtClean="0"/>
            <a:t>wykorzystujemy: dachy, pionowe powierzchnie, filary mostów, ekrany przyuliczne, betonowe słupy, wiaty</a:t>
          </a:r>
          <a:endParaRPr lang="pl-PL" sz="1800"/>
        </a:p>
      </dgm:t>
    </dgm:pt>
    <dgm:pt modelId="{D8E6E444-939C-4C32-9B68-E11F775AD43F}" type="parTrans" cxnId="{9FA1EF37-673F-49B8-9BFC-830B7EB27EB6}">
      <dgm:prSet/>
      <dgm:spPr/>
      <dgm:t>
        <a:bodyPr/>
        <a:lstStyle/>
        <a:p>
          <a:endParaRPr lang="pl-PL" sz="2800"/>
        </a:p>
      </dgm:t>
    </dgm:pt>
    <dgm:pt modelId="{117FC9C8-91C6-42B1-8A86-5795C93DAE10}" type="sibTrans" cxnId="{9FA1EF37-673F-49B8-9BFC-830B7EB27EB6}">
      <dgm:prSet/>
      <dgm:spPr/>
      <dgm:t>
        <a:bodyPr/>
        <a:lstStyle/>
        <a:p>
          <a:endParaRPr lang="pl-PL" sz="2800"/>
        </a:p>
      </dgm:t>
    </dgm:pt>
    <dgm:pt modelId="{6988F7BB-E942-4DEC-92B3-6E4E0762758E}">
      <dgm:prSet custT="1"/>
      <dgm:spPr/>
      <dgm:t>
        <a:bodyPr/>
        <a:lstStyle/>
        <a:p>
          <a:r>
            <a:rPr lang="pl-PL" sz="1600" dirty="0" smtClean="0"/>
            <a:t>Można doliczyć powierzchnie zieleni zrealizowane na terenie spółdzielni mieszkaniowych, wspólnot mieszkaniowych i w pasach drogowych dróg innych niż gminne.</a:t>
          </a:r>
          <a:endParaRPr lang="pl-PL" sz="1600" dirty="0"/>
        </a:p>
      </dgm:t>
    </dgm:pt>
    <dgm:pt modelId="{358E323D-2880-4777-856B-3BEEF47C6CE0}" type="parTrans" cxnId="{D99AF4E3-BCEB-4EC7-9BC3-C51C24CDD452}">
      <dgm:prSet/>
      <dgm:spPr/>
      <dgm:t>
        <a:bodyPr/>
        <a:lstStyle/>
        <a:p>
          <a:endParaRPr lang="pl-PL" sz="2800"/>
        </a:p>
      </dgm:t>
    </dgm:pt>
    <dgm:pt modelId="{8633EC17-F860-4481-9351-C3F60A17510F}" type="sibTrans" cxnId="{D99AF4E3-BCEB-4EC7-9BC3-C51C24CDD452}">
      <dgm:prSet/>
      <dgm:spPr/>
      <dgm:t>
        <a:bodyPr/>
        <a:lstStyle/>
        <a:p>
          <a:endParaRPr lang="pl-PL" sz="2800"/>
        </a:p>
      </dgm:t>
    </dgm:pt>
    <dgm:pt modelId="{10DD32B1-D144-4450-B3F1-07DA7841F83D}" type="pres">
      <dgm:prSet presAssocID="{0568897F-68A5-43E1-846D-E62C1848AE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0F1DCB-19E4-42F5-AC65-F8A6F2432881}" type="pres">
      <dgm:prSet presAssocID="{AB5A2D21-6EF3-45DD-9174-B0A11ECA439F}" presName="composite" presStyleCnt="0"/>
      <dgm:spPr/>
    </dgm:pt>
    <dgm:pt modelId="{E9F49FE7-B4D3-4EB7-AD67-54787A5D4E88}" type="pres">
      <dgm:prSet presAssocID="{AB5A2D21-6EF3-45DD-9174-B0A11ECA439F}" presName="rect1" presStyleLbl="bgImgPlace1" presStyleIdx="0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C929C5-6E53-44B7-A2B8-ACB7C918C298}" type="pres">
      <dgm:prSet presAssocID="{AB5A2D21-6EF3-45DD-9174-B0A11ECA439F}" presName="wedgeRectCallout1" presStyleLbl="node1" presStyleIdx="0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BDE0C6-0B17-4D2E-93B4-3545CAE1C018}" type="pres">
      <dgm:prSet presAssocID="{D0FD368C-932C-4943-A649-E6B4C3BD9AA7}" presName="sibTrans" presStyleCnt="0"/>
      <dgm:spPr/>
    </dgm:pt>
    <dgm:pt modelId="{62382DE5-B95C-4E4C-ABEE-132FEB2CFDBE}" type="pres">
      <dgm:prSet presAssocID="{1569F05F-2873-4EA7-B08F-0E482BBEBC6D}" presName="composite" presStyleCnt="0"/>
      <dgm:spPr/>
    </dgm:pt>
    <dgm:pt modelId="{463039AE-8967-408D-8B5D-EFBD8A360F4E}" type="pres">
      <dgm:prSet presAssocID="{1569F05F-2873-4EA7-B08F-0E482BBEBC6D}" presName="rect1" presStyleLbl="bgImgPlace1" presStyleIdx="1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DA18FA-2E7D-4A21-90E0-1DD6BB2C08A2}" type="pres">
      <dgm:prSet presAssocID="{1569F05F-2873-4EA7-B08F-0E482BBEBC6D}" presName="wedgeRectCallout1" presStyleLbl="node1" presStyleIdx="1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A154D7-D6CC-4868-9C57-EF6046B00875}" type="pres">
      <dgm:prSet presAssocID="{B8FF3736-4D98-4FB4-B079-4A9F0A8D5D77}" presName="sibTrans" presStyleCnt="0"/>
      <dgm:spPr/>
    </dgm:pt>
    <dgm:pt modelId="{3E81D8CA-B48D-4ABE-BC9C-34791EBE9570}" type="pres">
      <dgm:prSet presAssocID="{7C6308E0-8592-4560-BA35-07F735B30EB9}" presName="composite" presStyleCnt="0"/>
      <dgm:spPr/>
    </dgm:pt>
    <dgm:pt modelId="{E3352300-4BCB-41DE-B450-E8B3AA7B843F}" type="pres">
      <dgm:prSet presAssocID="{7C6308E0-8592-4560-BA35-07F735B30EB9}" presName="rect1" presStyleLbl="bgImgPlace1" presStyleIdx="2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66E1AE6-2870-423A-BC37-DEA7A40F669C}" type="pres">
      <dgm:prSet presAssocID="{7C6308E0-8592-4560-BA35-07F735B30EB9}" presName="wedgeRectCallout1" presStyleLbl="node1" presStyleIdx="2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5307E-CDC1-44DD-AD2B-D864773944D0}" type="pres">
      <dgm:prSet presAssocID="{117FC9C8-91C6-42B1-8A86-5795C93DAE10}" presName="sibTrans" presStyleCnt="0"/>
      <dgm:spPr/>
    </dgm:pt>
    <dgm:pt modelId="{6CBEDE18-02BB-4FC6-8D1A-9CF5AE67D955}" type="pres">
      <dgm:prSet presAssocID="{6988F7BB-E942-4DEC-92B3-6E4E0762758E}" presName="composite" presStyleCnt="0"/>
      <dgm:spPr/>
    </dgm:pt>
    <dgm:pt modelId="{9402F50A-E1D9-45E1-9E9D-4C19AED56299}" type="pres">
      <dgm:prSet presAssocID="{6988F7BB-E942-4DEC-92B3-6E4E0762758E}" presName="rect1" presStyleLbl="bgImgPlace1" presStyleIdx="3" presStyleCnt="4" custScaleX="119457" custScaleY="119457" custLinFactNeighborX="-1585" custLinFactNeighborY="-292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9DAA8D2-647A-495C-BC93-AA96A008E9E2}" type="pres">
      <dgm:prSet presAssocID="{6988F7BB-E942-4DEC-92B3-6E4E0762758E}" presName="wedgeRectCallout1" presStyleLbl="node1" presStyleIdx="3" presStyleCnt="4" custScaleX="133100" custScaleY="282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A4426D9-57E3-4139-BF38-A3CBE1CC3CCF}" srcId="{0568897F-68A5-43E1-846D-E62C1848AEE9}" destId="{AB5A2D21-6EF3-45DD-9174-B0A11ECA439F}" srcOrd="0" destOrd="0" parTransId="{5BCEE25E-21BD-4655-BF2F-6A6DE05C794E}" sibTransId="{D0FD368C-932C-4943-A649-E6B4C3BD9AA7}"/>
    <dgm:cxn modelId="{111FF042-FFBF-4EA3-906F-F6F2AE52E64E}" type="presOf" srcId="{1569F05F-2873-4EA7-B08F-0E482BBEBC6D}" destId="{F0DA18FA-2E7D-4A21-90E0-1DD6BB2C08A2}" srcOrd="0" destOrd="0" presId="urn:microsoft.com/office/officeart/2008/layout/BendingPictureCaptionList"/>
    <dgm:cxn modelId="{215BD59E-5ACF-4B09-B5F9-AD40F1817197}" type="presOf" srcId="{0568897F-68A5-43E1-846D-E62C1848AEE9}" destId="{10DD32B1-D144-4450-B3F1-07DA7841F83D}" srcOrd="0" destOrd="0" presId="urn:microsoft.com/office/officeart/2008/layout/BendingPictureCaptionList"/>
    <dgm:cxn modelId="{545313DC-D2B6-4DCB-B10C-8B94422634D1}" type="presOf" srcId="{AB5A2D21-6EF3-45DD-9174-B0A11ECA439F}" destId="{A2C929C5-6E53-44B7-A2B8-ACB7C918C298}" srcOrd="0" destOrd="0" presId="urn:microsoft.com/office/officeart/2008/layout/BendingPictureCaptionList"/>
    <dgm:cxn modelId="{C7F1A16E-23E4-46FF-AA15-D4BE28713CD9}" type="presOf" srcId="{7C6308E0-8592-4560-BA35-07F735B30EB9}" destId="{B66E1AE6-2870-423A-BC37-DEA7A40F669C}" srcOrd="0" destOrd="0" presId="urn:microsoft.com/office/officeart/2008/layout/BendingPictureCaptionList"/>
    <dgm:cxn modelId="{58CA8739-8B85-409C-A286-0F29D3F87F69}" srcId="{0568897F-68A5-43E1-846D-E62C1848AEE9}" destId="{1569F05F-2873-4EA7-B08F-0E482BBEBC6D}" srcOrd="1" destOrd="0" parTransId="{87E0D795-121B-437F-A29E-85D54ED1E842}" sibTransId="{B8FF3736-4D98-4FB4-B079-4A9F0A8D5D77}"/>
    <dgm:cxn modelId="{9FA1EF37-673F-49B8-9BFC-830B7EB27EB6}" srcId="{0568897F-68A5-43E1-846D-E62C1848AEE9}" destId="{7C6308E0-8592-4560-BA35-07F735B30EB9}" srcOrd="2" destOrd="0" parTransId="{D8E6E444-939C-4C32-9B68-E11F775AD43F}" sibTransId="{117FC9C8-91C6-42B1-8A86-5795C93DAE10}"/>
    <dgm:cxn modelId="{B33EEEBC-6B13-4AF0-8F6E-B927D5125F7F}" type="presOf" srcId="{6988F7BB-E942-4DEC-92B3-6E4E0762758E}" destId="{79DAA8D2-647A-495C-BC93-AA96A008E9E2}" srcOrd="0" destOrd="0" presId="urn:microsoft.com/office/officeart/2008/layout/BendingPictureCaptionList"/>
    <dgm:cxn modelId="{D99AF4E3-BCEB-4EC7-9BC3-C51C24CDD452}" srcId="{0568897F-68A5-43E1-846D-E62C1848AEE9}" destId="{6988F7BB-E942-4DEC-92B3-6E4E0762758E}" srcOrd="3" destOrd="0" parTransId="{358E323D-2880-4777-856B-3BEEF47C6CE0}" sibTransId="{8633EC17-F860-4481-9351-C3F60A17510F}"/>
    <dgm:cxn modelId="{D8D26F58-F0FE-429F-A2F5-B903DAB5C4A1}" type="presParOf" srcId="{10DD32B1-D144-4450-B3F1-07DA7841F83D}" destId="{250F1DCB-19E4-42F5-AC65-F8A6F2432881}" srcOrd="0" destOrd="0" presId="urn:microsoft.com/office/officeart/2008/layout/BendingPictureCaptionList"/>
    <dgm:cxn modelId="{D2E11887-A2CD-4DD9-A2E7-9051C73C1F35}" type="presParOf" srcId="{250F1DCB-19E4-42F5-AC65-F8A6F2432881}" destId="{E9F49FE7-B4D3-4EB7-AD67-54787A5D4E88}" srcOrd="0" destOrd="0" presId="urn:microsoft.com/office/officeart/2008/layout/BendingPictureCaptionList"/>
    <dgm:cxn modelId="{6D02B727-0423-4D87-B40F-F014EDE32311}" type="presParOf" srcId="{250F1DCB-19E4-42F5-AC65-F8A6F2432881}" destId="{A2C929C5-6E53-44B7-A2B8-ACB7C918C298}" srcOrd="1" destOrd="0" presId="urn:microsoft.com/office/officeart/2008/layout/BendingPictureCaptionList"/>
    <dgm:cxn modelId="{E8E885AE-514E-4502-A0E1-B00D4ADAB6FE}" type="presParOf" srcId="{10DD32B1-D144-4450-B3F1-07DA7841F83D}" destId="{81BDE0C6-0B17-4D2E-93B4-3545CAE1C018}" srcOrd="1" destOrd="0" presId="urn:microsoft.com/office/officeart/2008/layout/BendingPictureCaptionList"/>
    <dgm:cxn modelId="{3F146F83-DF06-40A6-AE85-8AC9CDA74816}" type="presParOf" srcId="{10DD32B1-D144-4450-B3F1-07DA7841F83D}" destId="{62382DE5-B95C-4E4C-ABEE-132FEB2CFDBE}" srcOrd="2" destOrd="0" presId="urn:microsoft.com/office/officeart/2008/layout/BendingPictureCaptionList"/>
    <dgm:cxn modelId="{29AF7B23-0FF3-41C7-B45A-1CAC41BA7C4F}" type="presParOf" srcId="{62382DE5-B95C-4E4C-ABEE-132FEB2CFDBE}" destId="{463039AE-8967-408D-8B5D-EFBD8A360F4E}" srcOrd="0" destOrd="0" presId="urn:microsoft.com/office/officeart/2008/layout/BendingPictureCaptionList"/>
    <dgm:cxn modelId="{C5842471-9924-46F8-AE64-619F4315F982}" type="presParOf" srcId="{62382DE5-B95C-4E4C-ABEE-132FEB2CFDBE}" destId="{F0DA18FA-2E7D-4A21-90E0-1DD6BB2C08A2}" srcOrd="1" destOrd="0" presId="urn:microsoft.com/office/officeart/2008/layout/BendingPictureCaptionList"/>
    <dgm:cxn modelId="{18FFCB0A-B1D4-4CCE-9051-20FC5BFA2D3A}" type="presParOf" srcId="{10DD32B1-D144-4450-B3F1-07DA7841F83D}" destId="{C4A154D7-D6CC-4868-9C57-EF6046B00875}" srcOrd="3" destOrd="0" presId="urn:microsoft.com/office/officeart/2008/layout/BendingPictureCaptionList"/>
    <dgm:cxn modelId="{10EB4C20-A73B-4450-AB37-C32545ED67D6}" type="presParOf" srcId="{10DD32B1-D144-4450-B3F1-07DA7841F83D}" destId="{3E81D8CA-B48D-4ABE-BC9C-34791EBE9570}" srcOrd="4" destOrd="0" presId="urn:microsoft.com/office/officeart/2008/layout/BendingPictureCaptionList"/>
    <dgm:cxn modelId="{25C54348-C05F-4146-B863-0B28DB406043}" type="presParOf" srcId="{3E81D8CA-B48D-4ABE-BC9C-34791EBE9570}" destId="{E3352300-4BCB-41DE-B450-E8B3AA7B843F}" srcOrd="0" destOrd="0" presId="urn:microsoft.com/office/officeart/2008/layout/BendingPictureCaptionList"/>
    <dgm:cxn modelId="{ACE7185A-9B9F-490B-B9C0-95BA9B5398B8}" type="presParOf" srcId="{3E81D8CA-B48D-4ABE-BC9C-34791EBE9570}" destId="{B66E1AE6-2870-423A-BC37-DEA7A40F669C}" srcOrd="1" destOrd="0" presId="urn:microsoft.com/office/officeart/2008/layout/BendingPictureCaptionList"/>
    <dgm:cxn modelId="{5613A228-9B3D-4AB3-B6C5-3C1B0F639022}" type="presParOf" srcId="{10DD32B1-D144-4450-B3F1-07DA7841F83D}" destId="{5595307E-CDC1-44DD-AD2B-D864773944D0}" srcOrd="5" destOrd="0" presId="urn:microsoft.com/office/officeart/2008/layout/BendingPictureCaptionList"/>
    <dgm:cxn modelId="{3B9B09EB-813D-43D5-A82B-BFBF6EA263DF}" type="presParOf" srcId="{10DD32B1-D144-4450-B3F1-07DA7841F83D}" destId="{6CBEDE18-02BB-4FC6-8D1A-9CF5AE67D955}" srcOrd="6" destOrd="0" presId="urn:microsoft.com/office/officeart/2008/layout/BendingPictureCaptionList"/>
    <dgm:cxn modelId="{77194B58-16A0-4514-BE2E-3464F2CCAD3A}" type="presParOf" srcId="{6CBEDE18-02BB-4FC6-8D1A-9CF5AE67D955}" destId="{9402F50A-E1D9-45E1-9E9D-4C19AED56299}" srcOrd="0" destOrd="0" presId="urn:microsoft.com/office/officeart/2008/layout/BendingPictureCaptionList"/>
    <dgm:cxn modelId="{313ECAD5-6545-47FA-8F1F-69E37D1018F2}" type="presParOf" srcId="{6CBEDE18-02BB-4FC6-8D1A-9CF5AE67D955}" destId="{79DAA8D2-647A-495C-BC93-AA96A008E9E2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E54A298-D44A-4DF4-A16B-ABD9668C17E9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CAC9F76D-F539-4759-A4BC-67BD93D00C09}">
      <dgm:prSet phldrT="[Tekst]" custT="1"/>
      <dgm:spPr/>
      <dgm:t>
        <a:bodyPr/>
        <a:lstStyle/>
        <a:p>
          <a:r>
            <a:rPr lang="pl-PL" sz="2400"/>
            <a:t>Rodzaje akcji edukacyjnych np.:</a:t>
          </a:r>
        </a:p>
      </dgm:t>
    </dgm:pt>
    <dgm:pt modelId="{CE0BD316-AB06-44CB-8122-3DCF76CB18B6}" type="parTrans" cxnId="{1E9D2D09-5E7F-4C09-929C-69D6ED662EDA}">
      <dgm:prSet/>
      <dgm:spPr/>
      <dgm:t>
        <a:bodyPr/>
        <a:lstStyle/>
        <a:p>
          <a:endParaRPr lang="pl-PL" sz="1800"/>
        </a:p>
      </dgm:t>
    </dgm:pt>
    <dgm:pt modelId="{8AD1C12F-2D2D-4F5D-9FF6-F37C253BA363}" type="sibTrans" cxnId="{1E9D2D09-5E7F-4C09-929C-69D6ED662EDA}">
      <dgm:prSet/>
      <dgm:spPr/>
      <dgm:t>
        <a:bodyPr/>
        <a:lstStyle/>
        <a:p>
          <a:endParaRPr lang="pl-PL" sz="1800"/>
        </a:p>
      </dgm:t>
    </dgm:pt>
    <dgm:pt modelId="{EE493B4B-E9A8-43D0-8FC3-9F6AC03306E2}">
      <dgm:prSet phldrT="[Tekst]" custT="1"/>
      <dgm:spPr/>
      <dgm:t>
        <a:bodyPr/>
        <a:lstStyle/>
        <a:p>
          <a:r>
            <a:rPr lang="pl-PL" sz="1800"/>
            <a:t>warsztaty/spotkania, wydarzenia z mieszkańcami</a:t>
          </a:r>
        </a:p>
      </dgm:t>
    </dgm:pt>
    <dgm:pt modelId="{37CC6122-E3F0-45A1-AD27-E59ABFA62C6D}" type="parTrans" cxnId="{B080E37F-F97F-49D7-A7D5-8CC270E13537}">
      <dgm:prSet/>
      <dgm:spPr/>
      <dgm:t>
        <a:bodyPr/>
        <a:lstStyle/>
        <a:p>
          <a:endParaRPr lang="pl-PL" sz="1800"/>
        </a:p>
      </dgm:t>
    </dgm:pt>
    <dgm:pt modelId="{3E84AD50-A2A7-4DA9-8F05-2AB15EE19A59}" type="sibTrans" cxnId="{B080E37F-F97F-49D7-A7D5-8CC270E13537}">
      <dgm:prSet/>
      <dgm:spPr/>
      <dgm:t>
        <a:bodyPr/>
        <a:lstStyle/>
        <a:p>
          <a:endParaRPr lang="pl-PL" sz="1800"/>
        </a:p>
      </dgm:t>
    </dgm:pt>
    <dgm:pt modelId="{2D9BA477-47C1-4A5C-BA26-868C0D623A0B}">
      <dgm:prSet custT="1"/>
      <dgm:spPr/>
      <dgm:t>
        <a:bodyPr/>
        <a:lstStyle/>
        <a:p>
          <a:r>
            <a:rPr lang="pl-PL" sz="1800" dirty="0"/>
            <a:t>materiały edukacyjne</a:t>
          </a:r>
        </a:p>
      </dgm:t>
    </dgm:pt>
    <dgm:pt modelId="{9B377C3B-BC42-4536-84FA-5C3983A77F44}" type="parTrans" cxnId="{5FCE3DE4-2A75-4A2E-8B27-75B7F4A316C8}">
      <dgm:prSet/>
      <dgm:spPr/>
      <dgm:t>
        <a:bodyPr/>
        <a:lstStyle/>
        <a:p>
          <a:endParaRPr lang="pl-PL" sz="1800"/>
        </a:p>
      </dgm:t>
    </dgm:pt>
    <dgm:pt modelId="{DB1157E0-B61F-402A-8EA6-1484ADF04CA2}" type="sibTrans" cxnId="{5FCE3DE4-2A75-4A2E-8B27-75B7F4A316C8}">
      <dgm:prSet/>
      <dgm:spPr/>
      <dgm:t>
        <a:bodyPr/>
        <a:lstStyle/>
        <a:p>
          <a:endParaRPr lang="pl-PL" sz="1800"/>
        </a:p>
      </dgm:t>
    </dgm:pt>
    <dgm:pt modelId="{15AEB432-B68E-42C2-BC65-09DB1F247C44}">
      <dgm:prSet custT="1"/>
      <dgm:spPr/>
      <dgm:t>
        <a:bodyPr/>
        <a:lstStyle/>
        <a:p>
          <a:r>
            <a:rPr lang="pl-PL" sz="1800" dirty="0"/>
            <a:t>akcje bezpośrednie przy udziale m.in. straży miejskiej/gminnej, kominiarzy, urzędników, duchownych, nauczycieli, lekarzy</a:t>
          </a:r>
        </a:p>
      </dgm:t>
    </dgm:pt>
    <dgm:pt modelId="{0AB0516E-5C19-4E18-A77F-6917EB6F4607}" type="parTrans" cxnId="{C6C54061-4DA2-4335-89FD-C6718339C662}">
      <dgm:prSet/>
      <dgm:spPr/>
      <dgm:t>
        <a:bodyPr/>
        <a:lstStyle/>
        <a:p>
          <a:endParaRPr lang="pl-PL" sz="1800"/>
        </a:p>
      </dgm:t>
    </dgm:pt>
    <dgm:pt modelId="{DC466F7C-2D35-4FB8-840E-A621F6C5741C}" type="sibTrans" cxnId="{C6C54061-4DA2-4335-89FD-C6718339C662}">
      <dgm:prSet/>
      <dgm:spPr/>
      <dgm:t>
        <a:bodyPr/>
        <a:lstStyle/>
        <a:p>
          <a:endParaRPr lang="pl-PL" sz="1800"/>
        </a:p>
      </dgm:t>
    </dgm:pt>
    <dgm:pt modelId="{9958046C-02C4-4ADE-B217-9BF038278242}">
      <dgm:prSet custT="1"/>
      <dgm:spPr/>
      <dgm:t>
        <a:bodyPr/>
        <a:lstStyle/>
        <a:p>
          <a:pPr rtl="0"/>
          <a:r>
            <a:rPr kumimoji="0" lang="pl-PL" altLang="pl-PL" sz="2400" b="0" i="0" u="none" strike="noStrike" cap="none" normalizeH="0" baseline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E07A1EF-5D87-4763-8C5D-4E6BEE9EC156}" type="parTrans" cxnId="{C2CCDBD0-955A-4817-A36D-3AB7F6BE6E47}">
      <dgm:prSet/>
      <dgm:spPr/>
      <dgm:t>
        <a:bodyPr/>
        <a:lstStyle/>
        <a:p>
          <a:endParaRPr lang="pl-PL" sz="1800"/>
        </a:p>
      </dgm:t>
    </dgm:pt>
    <dgm:pt modelId="{972FAAD3-7FEF-4F27-98AB-36C7E152C95C}" type="sibTrans" cxnId="{C2CCDBD0-955A-4817-A36D-3AB7F6BE6E47}">
      <dgm:prSet/>
      <dgm:spPr/>
      <dgm:t>
        <a:bodyPr/>
        <a:lstStyle/>
        <a:p>
          <a:endParaRPr lang="pl-PL" sz="1800"/>
        </a:p>
      </dgm:t>
    </dgm:pt>
    <dgm:pt modelId="{A3B74060-B53E-44B2-9674-D308ED775BAB}" type="pres">
      <dgm:prSet presAssocID="{2E54A298-D44A-4DF4-A16B-ABD9668C17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7D25FA-4467-4267-86A6-0E68740C5385}" type="pres">
      <dgm:prSet presAssocID="{CAC9F76D-F539-4759-A4BC-67BD93D00C09}" presName="linNode" presStyleCnt="0"/>
      <dgm:spPr/>
      <dgm:t>
        <a:bodyPr/>
        <a:lstStyle/>
        <a:p>
          <a:endParaRPr lang="pl-PL"/>
        </a:p>
      </dgm:t>
    </dgm:pt>
    <dgm:pt modelId="{DBBA94AB-ABF4-42F6-97CE-614AF33DB4C0}" type="pres">
      <dgm:prSet presAssocID="{CAC9F76D-F539-4759-A4BC-67BD93D00C09}" presName="parentText" presStyleLbl="node1" presStyleIdx="0" presStyleCnt="2" custScaleX="82336" custScaleY="6811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D53072-5C65-4C2F-B872-B0B45CC33709}" type="pres">
      <dgm:prSet presAssocID="{CAC9F76D-F539-4759-A4BC-67BD93D00C09}" presName="descendantText" presStyleLbl="alignAccFollowNode1" presStyleIdx="0" presStyleCnt="1" custScaleY="68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46870A-9565-4180-9AFB-9E83389DAEBD}" type="pres">
      <dgm:prSet presAssocID="{8AD1C12F-2D2D-4F5D-9FF6-F37C253BA363}" presName="sp" presStyleCnt="0"/>
      <dgm:spPr/>
      <dgm:t>
        <a:bodyPr/>
        <a:lstStyle/>
        <a:p>
          <a:endParaRPr lang="pl-PL"/>
        </a:p>
      </dgm:t>
    </dgm:pt>
    <dgm:pt modelId="{7F9A4989-252E-4F8C-9769-524FE82D0A8D}" type="pres">
      <dgm:prSet presAssocID="{9958046C-02C4-4ADE-B217-9BF038278242}" presName="linNode" presStyleCnt="0"/>
      <dgm:spPr/>
      <dgm:t>
        <a:bodyPr/>
        <a:lstStyle/>
        <a:p>
          <a:endParaRPr lang="pl-PL"/>
        </a:p>
      </dgm:t>
    </dgm:pt>
    <dgm:pt modelId="{9E1C7511-AC11-4518-B2E9-A57CAC212279}" type="pres">
      <dgm:prSet presAssocID="{9958046C-02C4-4ADE-B217-9BF038278242}" presName="parentText" presStyleLbl="node1" presStyleIdx="1" presStyleCnt="2" custScaleX="8233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038AD3-C8F0-4F80-A2E3-D482B1D02F49}" type="presOf" srcId="{EE493B4B-E9A8-43D0-8FC3-9F6AC03306E2}" destId="{41D53072-5C65-4C2F-B872-B0B45CC33709}" srcOrd="0" destOrd="0" presId="urn:microsoft.com/office/officeart/2005/8/layout/vList5"/>
    <dgm:cxn modelId="{1E9D2D09-5E7F-4C09-929C-69D6ED662EDA}" srcId="{2E54A298-D44A-4DF4-A16B-ABD9668C17E9}" destId="{CAC9F76D-F539-4759-A4BC-67BD93D00C09}" srcOrd="0" destOrd="0" parTransId="{CE0BD316-AB06-44CB-8122-3DCF76CB18B6}" sibTransId="{8AD1C12F-2D2D-4F5D-9FF6-F37C253BA363}"/>
    <dgm:cxn modelId="{CBCC7D2D-2B13-4E34-81C0-C753960CEF80}" type="presOf" srcId="{CAC9F76D-F539-4759-A4BC-67BD93D00C09}" destId="{DBBA94AB-ABF4-42F6-97CE-614AF33DB4C0}" srcOrd="0" destOrd="0" presId="urn:microsoft.com/office/officeart/2005/8/layout/vList5"/>
    <dgm:cxn modelId="{C2CCDBD0-955A-4817-A36D-3AB7F6BE6E47}" srcId="{2E54A298-D44A-4DF4-A16B-ABD9668C17E9}" destId="{9958046C-02C4-4ADE-B217-9BF038278242}" srcOrd="1" destOrd="0" parTransId="{AE07A1EF-5D87-4763-8C5D-4E6BEE9EC156}" sibTransId="{972FAAD3-7FEF-4F27-98AB-36C7E152C95C}"/>
    <dgm:cxn modelId="{600FC304-ADF3-4330-AD14-205806B9DB2E}" type="presOf" srcId="{9958046C-02C4-4ADE-B217-9BF038278242}" destId="{9E1C7511-AC11-4518-B2E9-A57CAC212279}" srcOrd="0" destOrd="0" presId="urn:microsoft.com/office/officeart/2005/8/layout/vList5"/>
    <dgm:cxn modelId="{B080E37F-F97F-49D7-A7D5-8CC270E13537}" srcId="{CAC9F76D-F539-4759-A4BC-67BD93D00C09}" destId="{EE493B4B-E9A8-43D0-8FC3-9F6AC03306E2}" srcOrd="0" destOrd="0" parTransId="{37CC6122-E3F0-45A1-AD27-E59ABFA62C6D}" sibTransId="{3E84AD50-A2A7-4DA9-8F05-2AB15EE19A59}"/>
    <dgm:cxn modelId="{A5274224-2960-4372-8106-989AAED4EDDC}" type="presOf" srcId="{15AEB432-B68E-42C2-BC65-09DB1F247C44}" destId="{41D53072-5C65-4C2F-B872-B0B45CC33709}" srcOrd="0" destOrd="2" presId="urn:microsoft.com/office/officeart/2005/8/layout/vList5"/>
    <dgm:cxn modelId="{C6C54061-4DA2-4335-89FD-C6718339C662}" srcId="{CAC9F76D-F539-4759-A4BC-67BD93D00C09}" destId="{15AEB432-B68E-42C2-BC65-09DB1F247C44}" srcOrd="2" destOrd="0" parTransId="{0AB0516E-5C19-4E18-A77F-6917EB6F4607}" sibTransId="{DC466F7C-2D35-4FB8-840E-A621F6C5741C}"/>
    <dgm:cxn modelId="{D0B45C00-7BF8-469A-A0C7-5121FCCD086F}" type="presOf" srcId="{2D9BA477-47C1-4A5C-BA26-868C0D623A0B}" destId="{41D53072-5C65-4C2F-B872-B0B45CC33709}" srcOrd="0" destOrd="1" presId="urn:microsoft.com/office/officeart/2005/8/layout/vList5"/>
    <dgm:cxn modelId="{B996B0C0-E28A-4982-AB77-61819F743443}" type="presOf" srcId="{2E54A298-D44A-4DF4-A16B-ABD9668C17E9}" destId="{A3B74060-B53E-44B2-9674-D308ED775BAB}" srcOrd="0" destOrd="0" presId="urn:microsoft.com/office/officeart/2005/8/layout/vList5"/>
    <dgm:cxn modelId="{5FCE3DE4-2A75-4A2E-8B27-75B7F4A316C8}" srcId="{CAC9F76D-F539-4759-A4BC-67BD93D00C09}" destId="{2D9BA477-47C1-4A5C-BA26-868C0D623A0B}" srcOrd="1" destOrd="0" parTransId="{9B377C3B-BC42-4536-84FA-5C3983A77F44}" sibTransId="{DB1157E0-B61F-402A-8EA6-1484ADF04CA2}"/>
    <dgm:cxn modelId="{8C87B1AC-D852-453C-87A9-F70A025A1889}" type="presParOf" srcId="{A3B74060-B53E-44B2-9674-D308ED775BAB}" destId="{F37D25FA-4467-4267-86A6-0E68740C5385}" srcOrd="0" destOrd="0" presId="urn:microsoft.com/office/officeart/2005/8/layout/vList5"/>
    <dgm:cxn modelId="{673DEB7B-20EE-4FFD-A887-EE2E7A7C73CF}" type="presParOf" srcId="{F37D25FA-4467-4267-86A6-0E68740C5385}" destId="{DBBA94AB-ABF4-42F6-97CE-614AF33DB4C0}" srcOrd="0" destOrd="0" presId="urn:microsoft.com/office/officeart/2005/8/layout/vList5"/>
    <dgm:cxn modelId="{FB251CAF-44EE-4B01-9486-778E46D217F4}" type="presParOf" srcId="{F37D25FA-4467-4267-86A6-0E68740C5385}" destId="{41D53072-5C65-4C2F-B872-B0B45CC33709}" srcOrd="1" destOrd="0" presId="urn:microsoft.com/office/officeart/2005/8/layout/vList5"/>
    <dgm:cxn modelId="{EAC2B870-C74A-47AD-8A5C-625CC8BE4994}" type="presParOf" srcId="{A3B74060-B53E-44B2-9674-D308ED775BAB}" destId="{BE46870A-9565-4180-9AFB-9E83389DAEBD}" srcOrd="1" destOrd="0" presId="urn:microsoft.com/office/officeart/2005/8/layout/vList5"/>
    <dgm:cxn modelId="{31F509EA-7929-4111-9A12-A9F4D1125EA4}" type="presParOf" srcId="{A3B74060-B53E-44B2-9674-D308ED775BAB}" destId="{7F9A4989-252E-4F8C-9769-524FE82D0A8D}" srcOrd="2" destOrd="0" presId="urn:microsoft.com/office/officeart/2005/8/layout/vList5"/>
    <dgm:cxn modelId="{DDBCD9AE-A38A-4BB8-A920-5F88BC740C05}" type="presParOf" srcId="{7F9A4989-252E-4F8C-9769-524FE82D0A8D}" destId="{9E1C7511-AC11-4518-B2E9-A57CAC2122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CA0E9-ABC9-4066-BB62-EE4A39DE7512}">
      <dsp:nvSpPr>
        <dsp:cNvPr id="0" name=""/>
        <dsp:cNvSpPr/>
      </dsp:nvSpPr>
      <dsp:spPr>
        <a:xfrm>
          <a:off x="2429466" y="1323389"/>
          <a:ext cx="52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10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2679078" y="1366320"/>
        <a:ext cx="27885" cy="5577"/>
      </dsp:txXfrm>
    </dsp:sp>
    <dsp:sp modelId="{79572AC4-0D16-47BB-9D88-8BE59CBCAB5A}">
      <dsp:nvSpPr>
        <dsp:cNvPr id="0" name=""/>
        <dsp:cNvSpPr/>
      </dsp:nvSpPr>
      <dsp:spPr>
        <a:xfrm>
          <a:off x="6441" y="641661"/>
          <a:ext cx="2424824" cy="14548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Wyrok Trybunału Sprawiedliwości Unii Europejskiej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/>
          </a:r>
          <a:br>
            <a:rPr lang="pl-PL" sz="1300" kern="1200" dirty="0"/>
          </a:br>
          <a:r>
            <a:rPr lang="pl-PL" sz="1300" kern="1200" dirty="0"/>
            <a:t>22 lutego 2018 r.</a:t>
          </a:r>
        </a:p>
      </dsp:txBody>
      <dsp:txXfrm>
        <a:off x="6441" y="641661"/>
        <a:ext cx="2424824" cy="1454894"/>
      </dsp:txXfrm>
    </dsp:sp>
    <dsp:sp modelId="{F844DF3E-159A-489A-984B-0F5678C7548A}">
      <dsp:nvSpPr>
        <dsp:cNvPr id="0" name=""/>
        <dsp:cNvSpPr/>
      </dsp:nvSpPr>
      <dsp:spPr>
        <a:xfrm>
          <a:off x="5412000" y="1323389"/>
          <a:ext cx="52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10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37382"/>
              <a:satOff val="3027"/>
              <a:lumOff val="12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 dirty="0"/>
        </a:p>
      </dsp:txBody>
      <dsp:txXfrm>
        <a:off x="5661613" y="1366320"/>
        <a:ext cx="27885" cy="5577"/>
      </dsp:txXfrm>
    </dsp:sp>
    <dsp:sp modelId="{AAA23B59-B6BC-4F64-B746-1DEAC10D2208}">
      <dsp:nvSpPr>
        <dsp:cNvPr id="0" name=""/>
        <dsp:cNvSpPr/>
      </dsp:nvSpPr>
      <dsp:spPr>
        <a:xfrm>
          <a:off x="2988976" y="641661"/>
          <a:ext cx="2424824" cy="14548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16284"/>
                <a:satOff val="14338"/>
                <a:lumOff val="16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16284"/>
                <a:satOff val="14338"/>
                <a:lumOff val="16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16284"/>
                <a:satOff val="14338"/>
                <a:lumOff val="16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Zmiana ustawy z dnia 27 kwietnia 2001 r. – Prawo ochrony środowiska </a:t>
          </a:r>
          <a:br>
            <a:rPr lang="pl-PL" sz="1300" kern="1200" dirty="0"/>
          </a:br>
          <a:r>
            <a:rPr lang="pl-PL" sz="1300" kern="1200" dirty="0"/>
            <a:t/>
          </a:r>
          <a:br>
            <a:rPr lang="pl-PL" sz="1300" kern="1200" dirty="0"/>
          </a:br>
          <a:r>
            <a:rPr lang="pl-PL" sz="1300" kern="1200" dirty="0"/>
            <a:t>(Dz. U. z 2019 r., poz. 1396, z </a:t>
          </a:r>
          <a:r>
            <a:rPr lang="pl-PL" sz="1300" kern="1200" dirty="0" err="1"/>
            <a:t>późn</a:t>
          </a:r>
          <a:r>
            <a:rPr lang="pl-PL" sz="1300" kern="1200" dirty="0"/>
            <a:t>. zm.), </a:t>
          </a:r>
        </a:p>
      </dsp:txBody>
      <dsp:txXfrm>
        <a:off x="2988976" y="641661"/>
        <a:ext cx="2424824" cy="1454894"/>
      </dsp:txXfrm>
    </dsp:sp>
    <dsp:sp modelId="{8EEC1A81-C14F-47D0-82C9-79A9C6D20DC6}">
      <dsp:nvSpPr>
        <dsp:cNvPr id="0" name=""/>
        <dsp:cNvSpPr/>
      </dsp:nvSpPr>
      <dsp:spPr>
        <a:xfrm>
          <a:off x="1218853" y="2094756"/>
          <a:ext cx="5965069" cy="527109"/>
        </a:xfrm>
        <a:custGeom>
          <a:avLst/>
          <a:gdLst/>
          <a:ahLst/>
          <a:cxnLst/>
          <a:rect l="0" t="0" r="0" b="0"/>
          <a:pathLst>
            <a:path>
              <a:moveTo>
                <a:pt x="5965069" y="0"/>
              </a:moveTo>
              <a:lnTo>
                <a:pt x="5965069" y="280654"/>
              </a:lnTo>
              <a:lnTo>
                <a:pt x="0" y="280654"/>
              </a:lnTo>
              <a:lnTo>
                <a:pt x="0" y="527109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274763"/>
              <a:satOff val="6053"/>
              <a:lumOff val="243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051611" y="2355522"/>
        <a:ext cx="299554" cy="5577"/>
      </dsp:txXfrm>
    </dsp:sp>
    <dsp:sp modelId="{19ED7E30-B550-44DA-B0BB-364BD41C9A6F}">
      <dsp:nvSpPr>
        <dsp:cNvPr id="0" name=""/>
        <dsp:cNvSpPr/>
      </dsp:nvSpPr>
      <dsp:spPr>
        <a:xfrm>
          <a:off x="5971510" y="641661"/>
          <a:ext cx="2424824" cy="14548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32567"/>
                <a:satOff val="28675"/>
                <a:lumOff val="32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32567"/>
                <a:satOff val="28675"/>
                <a:lumOff val="32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32567"/>
                <a:satOff val="28675"/>
                <a:lumOff val="32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Zmiana rozporządzenia Ministra Środowiska z dnia 11 września 2012 r. w sprawie programów ochrony powietrza oraz planów działań krótkoterminowych (Dz. U. 1159)</a:t>
          </a:r>
        </a:p>
      </dsp:txBody>
      <dsp:txXfrm>
        <a:off x="5971510" y="641661"/>
        <a:ext cx="2424824" cy="1454894"/>
      </dsp:txXfrm>
    </dsp:sp>
    <dsp:sp modelId="{243293E2-5942-4F35-9670-3485851DEF05}">
      <dsp:nvSpPr>
        <dsp:cNvPr id="0" name=""/>
        <dsp:cNvSpPr/>
      </dsp:nvSpPr>
      <dsp:spPr>
        <a:xfrm>
          <a:off x="2429466" y="3335993"/>
          <a:ext cx="5271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109" y="45720"/>
              </a:lnTo>
            </a:path>
          </a:pathLst>
        </a:custGeom>
        <a:noFill/>
        <a:ln w="6350" cap="flat" cmpd="sng" algn="ctr">
          <a:solidFill>
            <a:schemeClr val="accent2">
              <a:shade val="90000"/>
              <a:hueOff val="137382"/>
              <a:satOff val="3027"/>
              <a:lumOff val="12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679078" y="3378925"/>
        <a:ext cx="27885" cy="5577"/>
      </dsp:txXfrm>
    </dsp:sp>
    <dsp:sp modelId="{902329DD-239D-4CB7-87B6-331F14FA6DC6}">
      <dsp:nvSpPr>
        <dsp:cNvPr id="0" name=""/>
        <dsp:cNvSpPr/>
      </dsp:nvSpPr>
      <dsp:spPr>
        <a:xfrm>
          <a:off x="6441" y="2654266"/>
          <a:ext cx="2424824" cy="14548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32567"/>
                <a:satOff val="28675"/>
                <a:lumOff val="325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32567"/>
                <a:satOff val="28675"/>
                <a:lumOff val="325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32567"/>
                <a:satOff val="28675"/>
                <a:lumOff val="325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Konieczność przygotowania nowego programu ochrony powietrza, którego integralną częścią będzie plan działań krótkoterminowych. </a:t>
          </a:r>
          <a:br>
            <a:rPr lang="pl-PL" sz="1300" kern="1200" dirty="0"/>
          </a:br>
          <a:r>
            <a:rPr lang="pl-PL" sz="1300" kern="1200" dirty="0"/>
            <a:t>Rok bazowy 2018. </a:t>
          </a:r>
        </a:p>
      </dsp:txBody>
      <dsp:txXfrm>
        <a:off x="6441" y="2654266"/>
        <a:ext cx="2424824" cy="1454894"/>
      </dsp:txXfrm>
    </dsp:sp>
    <dsp:sp modelId="{8E3F3F1F-D734-438B-A7CA-46DCE82928D6}">
      <dsp:nvSpPr>
        <dsp:cNvPr id="0" name=""/>
        <dsp:cNvSpPr/>
      </dsp:nvSpPr>
      <dsp:spPr>
        <a:xfrm>
          <a:off x="2988976" y="2654266"/>
          <a:ext cx="2424824" cy="14548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16284"/>
                <a:satOff val="14338"/>
                <a:lumOff val="16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16284"/>
                <a:satOff val="14338"/>
                <a:lumOff val="16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16284"/>
                <a:satOff val="14338"/>
                <a:lumOff val="16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Termin uchwalenia:</a:t>
          </a:r>
          <a:br>
            <a:rPr lang="pl-PL" sz="1300" kern="1200"/>
          </a:br>
          <a:r>
            <a:rPr lang="pl-PL" sz="1300" kern="1200"/>
            <a:t/>
          </a:r>
          <a:br>
            <a:rPr lang="pl-PL" sz="1300" kern="1200"/>
          </a:br>
          <a:r>
            <a:rPr lang="pl-PL" sz="1300" b="1" kern="1200">
              <a:latin typeface="Arial" panose="020B0604020202020204"/>
            </a:rPr>
            <a:t>30</a:t>
          </a:r>
          <a:r>
            <a:rPr lang="pl-PL" sz="1300" b="1" kern="1200"/>
            <a:t> </a:t>
          </a:r>
          <a:r>
            <a:rPr lang="pl-PL" sz="1300" b="1" kern="1200">
              <a:latin typeface="Arial" panose="020B0604020202020204"/>
            </a:rPr>
            <a:t>września</a:t>
          </a:r>
          <a:r>
            <a:rPr lang="pl-PL" sz="1300" b="1" kern="1200"/>
            <a:t> 2020 r</a:t>
          </a:r>
          <a:r>
            <a:rPr lang="pl-PL" sz="1300" kern="1200"/>
            <a:t>.</a:t>
          </a:r>
        </a:p>
      </dsp:txBody>
      <dsp:txXfrm>
        <a:off x="2988976" y="2654266"/>
        <a:ext cx="2424824" cy="14548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9328B-0A6A-4C19-83A5-E0ED253C4F81}">
      <dsp:nvSpPr>
        <dsp:cNvPr id="0" name=""/>
        <dsp:cNvSpPr/>
      </dsp:nvSpPr>
      <dsp:spPr>
        <a:xfrm rot="5400000">
          <a:off x="5821193" y="-2283676"/>
          <a:ext cx="1163708" cy="60263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/>
            <a:t>przestrzeganie uchwały antysmogowej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/>
            <a:t>przestrzeganie zakazu spalania odpadów</a:t>
          </a:r>
          <a:endParaRPr lang="pl-PL" altLang="pl-PL" sz="2000" kern="1200"/>
        </a:p>
      </dsp:txBody>
      <dsp:txXfrm rot="-5400000">
        <a:off x="3389849" y="204476"/>
        <a:ext cx="5969589" cy="1050092"/>
      </dsp:txXfrm>
    </dsp:sp>
    <dsp:sp modelId="{3E42CD52-B4A6-4238-AA76-D4E4A5499D1B}">
      <dsp:nvSpPr>
        <dsp:cNvPr id="0" name=""/>
        <dsp:cNvSpPr/>
      </dsp:nvSpPr>
      <dsp:spPr>
        <a:xfrm>
          <a:off x="0" y="2203"/>
          <a:ext cx="3389848" cy="145463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Czego dotyczy</a:t>
          </a:r>
          <a:endParaRPr lang="pl-PL" sz="3200" kern="1200" dirty="0"/>
        </a:p>
      </dsp:txBody>
      <dsp:txXfrm>
        <a:off x="71009" y="73212"/>
        <a:ext cx="3247830" cy="1312617"/>
      </dsp:txXfrm>
    </dsp:sp>
    <dsp:sp modelId="{6E706ADC-0C0E-45DA-AC5C-BFD8EF59CFB2}">
      <dsp:nvSpPr>
        <dsp:cNvPr id="0" name=""/>
        <dsp:cNvSpPr/>
      </dsp:nvSpPr>
      <dsp:spPr>
        <a:xfrm rot="5400000">
          <a:off x="5821193" y="-756309"/>
          <a:ext cx="1163708" cy="60263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/>
            <a:t>straż miejska/gminna</a:t>
          </a:r>
          <a:r>
            <a:rPr lang="pl-PL" sz="2000" kern="1200">
              <a:latin typeface="Arial" panose="020B0604020202020204"/>
            </a:rPr>
            <a:t>/międzygminne</a:t>
          </a:r>
          <a:endParaRPr lang="pl-PL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/>
            <a:t>przeszkoleni i upoważnieni pracownicy gminy</a:t>
          </a:r>
          <a:r>
            <a:rPr lang="pl-PL" sz="2000" kern="1200">
              <a:latin typeface="Arial" panose="020B0604020202020204"/>
            </a:rPr>
            <a:t> </a:t>
          </a:r>
        </a:p>
      </dsp:txBody>
      <dsp:txXfrm rot="-5400000">
        <a:off x="3389849" y="1731843"/>
        <a:ext cx="5969589" cy="1050092"/>
      </dsp:txXfrm>
    </dsp:sp>
    <dsp:sp modelId="{26DE4C0B-F53C-46FA-A906-BE2134542D11}">
      <dsp:nvSpPr>
        <dsp:cNvPr id="0" name=""/>
        <dsp:cNvSpPr/>
      </dsp:nvSpPr>
      <dsp:spPr>
        <a:xfrm>
          <a:off x="0" y="1529571"/>
          <a:ext cx="3389848" cy="1454635"/>
        </a:xfrm>
        <a:prstGeom prst="roundRect">
          <a:avLst/>
        </a:prstGeom>
        <a:solidFill>
          <a:schemeClr val="accent2">
            <a:shade val="80000"/>
            <a:hueOff val="98801"/>
            <a:satOff val="8455"/>
            <a:lumOff val="10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smtClean="0"/>
            <a:t>Kto?</a:t>
          </a:r>
          <a:endParaRPr lang="pl-PL" sz="3600" kern="1200"/>
        </a:p>
      </dsp:txBody>
      <dsp:txXfrm>
        <a:off x="71009" y="1600580"/>
        <a:ext cx="3247830" cy="1312617"/>
      </dsp:txXfrm>
    </dsp:sp>
    <dsp:sp modelId="{B566AA70-26F3-4DBE-AC18-5F89EE5D2EBB}">
      <dsp:nvSpPr>
        <dsp:cNvPr id="0" name=""/>
        <dsp:cNvSpPr/>
      </dsp:nvSpPr>
      <dsp:spPr>
        <a:xfrm rot="5400000">
          <a:off x="5756130" y="771057"/>
          <a:ext cx="1293834" cy="602639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latin typeface="Arial" panose="020B0604020202020204"/>
            </a:rPr>
            <a:t>regularnie </a:t>
          </a:r>
          <a:r>
            <a:rPr lang="pl-PL" sz="1800" kern="1200" dirty="0">
              <a:latin typeface="Arial" panose="020B0604020202020204"/>
            </a:rPr>
            <a:t>(intensywnie</a:t>
          </a:r>
          <a:r>
            <a:rPr lang="pl-PL" sz="1800" kern="1200" dirty="0"/>
            <a:t> w okresie grzewczym</a:t>
          </a:r>
          <a:r>
            <a:rPr lang="pl-PL" sz="1800" kern="1200" dirty="0">
              <a:latin typeface="Arial" panose="020B0604020202020204"/>
            </a:rPr>
            <a:t>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Arial" panose="020B0604020202020204"/>
            </a:rPr>
            <a:t>ponowne </a:t>
          </a:r>
          <a:r>
            <a:rPr lang="pl-PL" sz="1800" kern="1200" dirty="0"/>
            <a:t>przeprowadzenie kontroli w tym samym obiekcie</a:t>
          </a:r>
          <a:r>
            <a:rPr lang="pl-PL" sz="1800" kern="1200" dirty="0">
              <a:latin typeface="Arial" panose="020B0604020202020204"/>
            </a:rPr>
            <a:t> tylko w</a:t>
          </a:r>
          <a:r>
            <a:rPr lang="pl-PL" sz="1800" kern="1200" dirty="0"/>
            <a:t> </a:t>
          </a:r>
          <a:r>
            <a:rPr lang="pl-PL" sz="1800" kern="1200" dirty="0">
              <a:latin typeface="Arial" panose="020B0604020202020204"/>
            </a:rPr>
            <a:t>uzasadnionych przypadkach</a:t>
          </a:r>
          <a:r>
            <a:rPr lang="pl-PL" sz="1600" kern="1200" dirty="0">
              <a:latin typeface="Arial" panose="020B0604020202020204"/>
            </a:rPr>
            <a:t> 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średni czas </a:t>
          </a:r>
          <a:r>
            <a:rPr lang="pl-PL" sz="1800" kern="1200" dirty="0">
              <a:latin typeface="Arial" panose="020B0604020202020204"/>
            </a:rPr>
            <a:t>reakcji</a:t>
          </a:r>
          <a:r>
            <a:rPr lang="pl-PL" sz="1800" kern="1200" dirty="0"/>
            <a:t> na </a:t>
          </a:r>
          <a:r>
            <a:rPr lang="pl-PL" sz="1800" kern="1200" dirty="0" smtClean="0"/>
            <a:t>zgłoszenie</a:t>
          </a:r>
          <a:r>
            <a:rPr lang="pl-PL" sz="1800" kern="1200" dirty="0" smtClean="0">
              <a:latin typeface="Arial" panose="020B0604020202020204"/>
            </a:rPr>
            <a:t> </a:t>
          </a:r>
          <a:r>
            <a:rPr lang="pl-PL" sz="1800" kern="1200" dirty="0">
              <a:latin typeface="Arial" panose="020B0604020202020204"/>
            </a:rPr>
            <a:t>- nie</a:t>
          </a:r>
          <a:r>
            <a:rPr lang="pl-PL" sz="1800" kern="1200" dirty="0"/>
            <a:t> więcej niż 12 godzin</a:t>
          </a:r>
          <a:r>
            <a:rPr lang="pl-PL" sz="1800" kern="1200" dirty="0">
              <a:latin typeface="Arial" panose="020B0604020202020204"/>
            </a:rPr>
            <a:t> </a:t>
          </a:r>
          <a:endParaRPr lang="pl-PL" sz="1600" kern="1200" dirty="0"/>
        </a:p>
      </dsp:txBody>
      <dsp:txXfrm rot="-5400000">
        <a:off x="3389849" y="3200498"/>
        <a:ext cx="5963237" cy="1167514"/>
      </dsp:txXfrm>
    </dsp:sp>
    <dsp:sp modelId="{DAE408AB-145C-43A7-92FF-287C9467B3D3}">
      <dsp:nvSpPr>
        <dsp:cNvPr id="0" name=""/>
        <dsp:cNvSpPr/>
      </dsp:nvSpPr>
      <dsp:spPr>
        <a:xfrm>
          <a:off x="0" y="3056938"/>
          <a:ext cx="3389848" cy="1454635"/>
        </a:xfrm>
        <a:prstGeom prst="round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kern="1200" smtClean="0"/>
            <a:t>Kiedy?</a:t>
          </a:r>
          <a:endParaRPr lang="pl-PL" sz="3600" b="0" kern="1200" dirty="0"/>
        </a:p>
      </dsp:txBody>
      <dsp:txXfrm>
        <a:off x="71009" y="3127947"/>
        <a:ext cx="3247830" cy="13126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4ECE7-EEBB-4A08-9CE3-07D314565E64}">
      <dsp:nvSpPr>
        <dsp:cNvPr id="0" name=""/>
        <dsp:cNvSpPr/>
      </dsp:nvSpPr>
      <dsp:spPr>
        <a:xfrm>
          <a:off x="9989" y="1156"/>
          <a:ext cx="6623365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czyszczenie ulic na mokro</a:t>
          </a:r>
          <a:endParaRPr lang="pl-PL" sz="3600" kern="1200" dirty="0"/>
        </a:p>
      </dsp:txBody>
      <dsp:txXfrm>
        <a:off x="47993" y="39160"/>
        <a:ext cx="6547357" cy="1221552"/>
      </dsp:txXfrm>
    </dsp:sp>
    <dsp:sp modelId="{0157BB8F-9DAA-4AB0-878B-C1C182468CCE}">
      <dsp:nvSpPr>
        <dsp:cNvPr id="0" name=""/>
        <dsp:cNvSpPr/>
      </dsp:nvSpPr>
      <dsp:spPr>
        <a:xfrm>
          <a:off x="16454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mycie dróg krajowych i powiatowych, przynajmniej </a:t>
          </a:r>
          <a:br>
            <a:rPr lang="pl-PL" sz="1400" kern="1200" dirty="0" smtClean="0"/>
          </a:br>
          <a:r>
            <a:rPr lang="pl-PL" sz="1400" kern="1200" dirty="0" smtClean="0"/>
            <a:t>6 razy w roku, w okresie wiosennym, letnim i jesiennym, </a:t>
          </a:r>
          <a:br>
            <a:rPr lang="pl-PL" sz="1400" kern="1200" dirty="0" smtClean="0"/>
          </a:br>
          <a:r>
            <a:rPr lang="pl-PL" sz="1400" kern="1200" dirty="0" smtClean="0"/>
            <a:t>w okresach bezdeszczowych </a:t>
          </a:r>
          <a:endParaRPr lang="pl-PL" sz="1400" kern="1200" dirty="0"/>
        </a:p>
      </dsp:txBody>
      <dsp:txXfrm>
        <a:off x="62443" y="1543738"/>
        <a:ext cx="1478196" cy="2558419"/>
      </dsp:txXfrm>
    </dsp:sp>
    <dsp:sp modelId="{E82E8929-5307-4686-B0ED-48E496ED4F1D}">
      <dsp:nvSpPr>
        <dsp:cNvPr id="0" name=""/>
        <dsp:cNvSpPr/>
      </dsp:nvSpPr>
      <dsp:spPr>
        <a:xfrm>
          <a:off x="1718523" y="1497749"/>
          <a:ext cx="1570174" cy="2650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mycie wszystkich ulic w obszarach zabudowanych raz w roku, </a:t>
          </a:r>
          <a:br>
            <a:rPr lang="pl-PL" sz="1600" kern="1200" dirty="0" smtClean="0"/>
          </a:br>
          <a:r>
            <a:rPr lang="pl-PL" sz="1600" kern="1200" dirty="0" smtClean="0"/>
            <a:t>po okresie zimowym (najpóźniej </a:t>
          </a:r>
          <a:br>
            <a:rPr lang="pl-PL" sz="1600" kern="1200" dirty="0" smtClean="0"/>
          </a:br>
          <a:r>
            <a:rPr lang="pl-PL" sz="1600" kern="1200" dirty="0" smtClean="0"/>
            <a:t>do 30 kwietnia)</a:t>
          </a:r>
          <a:endParaRPr lang="pl-PL" sz="1600" kern="1200" dirty="0"/>
        </a:p>
      </dsp:txBody>
      <dsp:txXfrm>
        <a:off x="1764512" y="1543738"/>
        <a:ext cx="1478196" cy="2558419"/>
      </dsp:txXfrm>
    </dsp:sp>
    <dsp:sp modelId="{6D413ADF-5429-429E-A3D3-1BA25FF6CD2B}">
      <dsp:nvSpPr>
        <dsp:cNvPr id="0" name=""/>
        <dsp:cNvSpPr/>
      </dsp:nvSpPr>
      <dsp:spPr>
        <a:xfrm>
          <a:off x="3420593" y="1497749"/>
          <a:ext cx="320629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Kto?</a:t>
          </a:r>
          <a:endParaRPr lang="pl-PL" sz="2000" kern="1200"/>
        </a:p>
      </dsp:txBody>
      <dsp:txXfrm>
        <a:off x="3458597" y="1535753"/>
        <a:ext cx="3130288" cy="1221552"/>
      </dsp:txXfrm>
    </dsp:sp>
    <dsp:sp modelId="{7F0BA196-48E0-4D63-8099-7FA2968D81F5}">
      <dsp:nvSpPr>
        <dsp:cNvPr id="0" name=""/>
        <dsp:cNvSpPr/>
      </dsp:nvSpPr>
      <dsp:spPr>
        <a:xfrm>
          <a:off x="3434018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samorządy gminne</a:t>
          </a:r>
          <a:endParaRPr lang="pl-PL" sz="2000" kern="1200"/>
        </a:p>
      </dsp:txBody>
      <dsp:txXfrm>
        <a:off x="3472022" y="2891665"/>
        <a:ext cx="1494166" cy="1221552"/>
      </dsp:txXfrm>
    </dsp:sp>
    <dsp:sp modelId="{4F922A33-04F7-4196-AE1C-AFC2F38C6E6C}">
      <dsp:nvSpPr>
        <dsp:cNvPr id="0" name=""/>
        <dsp:cNvSpPr/>
      </dsp:nvSpPr>
      <dsp:spPr>
        <a:xfrm>
          <a:off x="5070140" y="2853661"/>
          <a:ext cx="1570174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zarządy dróg krajowych, wojewódzkich i powiatowych</a:t>
          </a:r>
          <a:endParaRPr lang="pl-PL" sz="1600" kern="1200" dirty="0"/>
        </a:p>
      </dsp:txBody>
      <dsp:txXfrm>
        <a:off x="5108144" y="2891665"/>
        <a:ext cx="1494166" cy="1221552"/>
      </dsp:txXfrm>
    </dsp:sp>
    <dsp:sp modelId="{ED7A5C23-950C-4287-905C-A656C37777B3}">
      <dsp:nvSpPr>
        <dsp:cNvPr id="0" name=""/>
        <dsp:cNvSpPr/>
      </dsp:nvSpPr>
      <dsp:spPr>
        <a:xfrm>
          <a:off x="6897402" y="1156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zakaz używania spalinowych i elektrycznych dmuchaw do liści</a:t>
          </a:r>
          <a:endParaRPr lang="pl-PL" sz="2400" kern="1200" dirty="0"/>
        </a:p>
      </dsp:txBody>
      <dsp:txXfrm>
        <a:off x="6935406" y="39160"/>
        <a:ext cx="4775753" cy="1221552"/>
      </dsp:txXfrm>
    </dsp:sp>
    <dsp:sp modelId="{A79BC5B4-A656-4257-BE2E-39A1147D96BB}">
      <dsp:nvSpPr>
        <dsp:cNvPr id="0" name=""/>
        <dsp:cNvSpPr/>
      </dsp:nvSpPr>
      <dsp:spPr>
        <a:xfrm>
          <a:off x="6897402" y="1497749"/>
          <a:ext cx="4851761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Kto?</a:t>
          </a:r>
          <a:endParaRPr lang="pl-PL" sz="2000" kern="1200" dirty="0"/>
        </a:p>
      </dsp:txBody>
      <dsp:txXfrm>
        <a:off x="6935406" y="1535753"/>
        <a:ext cx="4775753" cy="1221552"/>
      </dsp:txXfrm>
    </dsp:sp>
    <dsp:sp modelId="{2A49992E-E33D-4F66-9B55-0268DF4A7544}">
      <dsp:nvSpPr>
        <dsp:cNvPr id="0" name=""/>
        <dsp:cNvSpPr/>
      </dsp:nvSpPr>
      <dsp:spPr>
        <a:xfrm>
          <a:off x="6910886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samorządy gminne</a:t>
          </a:r>
          <a:endParaRPr lang="pl-PL" sz="2000" kern="1200" dirty="0"/>
        </a:p>
      </dsp:txBody>
      <dsp:txXfrm>
        <a:off x="6948890" y="2891665"/>
        <a:ext cx="1497238" cy="1221552"/>
      </dsp:txXfrm>
    </dsp:sp>
    <dsp:sp modelId="{D1BC3F67-8D6A-416A-9E43-A7B8B8A41D87}">
      <dsp:nvSpPr>
        <dsp:cNvPr id="0" name=""/>
        <dsp:cNvSpPr/>
      </dsp:nvSpPr>
      <dsp:spPr>
        <a:xfrm>
          <a:off x="8550079" y="285366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zarządy dróg krajowych, wojewódzkich i powiatowych</a:t>
          </a:r>
          <a:endParaRPr lang="pl-PL" sz="1600" kern="1200" dirty="0"/>
        </a:p>
      </dsp:txBody>
      <dsp:txXfrm>
        <a:off x="8588083" y="2891665"/>
        <a:ext cx="1497238" cy="1221552"/>
      </dsp:txXfrm>
    </dsp:sp>
    <dsp:sp modelId="{DD8EDB60-90FA-4D1A-9E3F-AE6D48756A0D}">
      <dsp:nvSpPr>
        <dsp:cNvPr id="0" name=""/>
        <dsp:cNvSpPr/>
      </dsp:nvSpPr>
      <dsp:spPr>
        <a:xfrm>
          <a:off x="10175853" y="2865391"/>
          <a:ext cx="1573246" cy="129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osoby fizyczne + </a:t>
          </a:r>
          <a:r>
            <a:rPr lang="pl-PL" sz="1600" b="0" i="0" u="none" kern="1200" smtClean="0"/>
            <a:t>podmioty korzystające ze środowiska</a:t>
          </a:r>
          <a:endParaRPr lang="pl-PL" sz="1600" kern="1200" dirty="0"/>
        </a:p>
      </dsp:txBody>
      <dsp:txXfrm>
        <a:off x="10213857" y="2903395"/>
        <a:ext cx="1497238" cy="12215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93656-69B6-4CD8-A999-F99F434EFC26}">
      <dsp:nvSpPr>
        <dsp:cNvPr id="0" name=""/>
        <dsp:cNvSpPr/>
      </dsp:nvSpPr>
      <dsp:spPr>
        <a:xfrm>
          <a:off x="650862" y="3541"/>
          <a:ext cx="3312425" cy="19874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"/>
              <a:cs typeface="Arial"/>
            </a:rPr>
            <a:t>Zwiększanie powierzchni zieleni, w tym wzdłuż największych ciągów komunikacyjnych</a:t>
          </a:r>
          <a:endParaRPr lang="pl-PL" sz="2000" kern="1200" dirty="0"/>
        </a:p>
      </dsp:txBody>
      <dsp:txXfrm>
        <a:off x="650862" y="3541"/>
        <a:ext cx="3312425" cy="1987455"/>
      </dsp:txXfrm>
    </dsp:sp>
    <dsp:sp modelId="{1840810F-A9B7-4BD3-8326-82A8ADC8BA9C}">
      <dsp:nvSpPr>
        <dsp:cNvPr id="0" name=""/>
        <dsp:cNvSpPr/>
      </dsp:nvSpPr>
      <dsp:spPr>
        <a:xfrm>
          <a:off x="4294530" y="3541"/>
          <a:ext cx="3312425" cy="19874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Poprawa jakości taboru komunikacji miejskiej</a:t>
          </a:r>
          <a:endParaRPr lang="pl-PL" sz="2000" kern="1200" dirty="0"/>
        </a:p>
      </dsp:txBody>
      <dsp:txXfrm>
        <a:off x="4294530" y="3541"/>
        <a:ext cx="3312425" cy="1987455"/>
      </dsp:txXfrm>
    </dsp:sp>
    <dsp:sp modelId="{ECDAD19C-FCAF-4401-AAD1-34D20C3AB715}">
      <dsp:nvSpPr>
        <dsp:cNvPr id="0" name=""/>
        <dsp:cNvSpPr/>
      </dsp:nvSpPr>
      <dsp:spPr>
        <a:xfrm>
          <a:off x="7938198" y="3541"/>
          <a:ext cx="3312425" cy="19874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Rozwój komunikacji tramwajowej</a:t>
          </a:r>
          <a:endParaRPr lang="pl-PL" sz="2000" kern="1200" dirty="0">
            <a:latin typeface="Arial"/>
            <a:cs typeface="Arial"/>
          </a:endParaRPr>
        </a:p>
      </dsp:txBody>
      <dsp:txXfrm>
        <a:off x="7938198" y="3541"/>
        <a:ext cx="3312425" cy="1987455"/>
      </dsp:txXfrm>
    </dsp:sp>
    <dsp:sp modelId="{2C2D5D28-6D6B-4D55-B28F-85AF5C41432A}">
      <dsp:nvSpPr>
        <dsp:cNvPr id="0" name=""/>
        <dsp:cNvSpPr/>
      </dsp:nvSpPr>
      <dsp:spPr>
        <a:xfrm>
          <a:off x="650862" y="2322239"/>
          <a:ext cx="3312425" cy="19874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Opracowanie raportu wskazującego możliwość upłynnienia ruchu oraz jego wdrażanie</a:t>
          </a:r>
          <a:endParaRPr lang="pl-PL" sz="2000" kern="1200" dirty="0">
            <a:latin typeface="Arial"/>
            <a:cs typeface="Arial"/>
          </a:endParaRPr>
        </a:p>
      </dsp:txBody>
      <dsp:txXfrm>
        <a:off x="650862" y="2322239"/>
        <a:ext cx="3312425" cy="1987455"/>
      </dsp:txXfrm>
    </dsp:sp>
    <dsp:sp modelId="{67DA9858-8C60-4886-B9C0-75013C430A94}">
      <dsp:nvSpPr>
        <dsp:cNvPr id="0" name=""/>
        <dsp:cNvSpPr/>
      </dsp:nvSpPr>
      <dsp:spPr>
        <a:xfrm>
          <a:off x="4294530" y="2322239"/>
          <a:ext cx="3312425" cy="198745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Przygotowanie szczegółowego planu stworzenia i wdrożenia stref ograniczonego transportu i wdrożenie stref w wersji pilotażowej i docelowej </a:t>
          </a:r>
          <a:endParaRPr lang="pl-PL" sz="2000" kern="1200" dirty="0" smtClean="0"/>
        </a:p>
      </dsp:txBody>
      <dsp:txXfrm>
        <a:off x="4294530" y="2322239"/>
        <a:ext cx="3312425" cy="1987455"/>
      </dsp:txXfrm>
    </dsp:sp>
    <dsp:sp modelId="{A7EB616A-9BE5-4F4B-A42E-94346CF2D2D6}">
      <dsp:nvSpPr>
        <dsp:cNvPr id="0" name=""/>
        <dsp:cNvSpPr/>
      </dsp:nvSpPr>
      <dsp:spPr>
        <a:xfrm>
          <a:off x="7938198" y="2322239"/>
          <a:ext cx="3312425" cy="19874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Arial"/>
              <a:cs typeface="Arial"/>
            </a:rPr>
            <a:t>Przygotowanie i wdrożenie systemu monitorowania emisji z transportu</a:t>
          </a:r>
          <a:endParaRPr lang="pl-PL" sz="2000" kern="1200" dirty="0"/>
        </a:p>
      </dsp:txBody>
      <dsp:txXfrm>
        <a:off x="7938198" y="2322239"/>
        <a:ext cx="3312425" cy="19874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0E464-50DC-40C9-A80F-449B0972AE03}">
      <dsp:nvSpPr>
        <dsp:cNvPr id="0" name=""/>
        <dsp:cNvSpPr/>
      </dsp:nvSpPr>
      <dsp:spPr>
        <a:xfrm>
          <a:off x="0" y="1552178"/>
          <a:ext cx="11793771" cy="9230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>
              <a:solidFill>
                <a:schemeClr val="tx1"/>
              </a:solidFill>
            </a:rPr>
            <a:t>Działania</a:t>
          </a:r>
        </a:p>
      </dsp:txBody>
      <dsp:txXfrm>
        <a:off x="0" y="1552178"/>
        <a:ext cx="11793771" cy="498452"/>
      </dsp:txXfrm>
    </dsp:sp>
    <dsp:sp modelId="{3B22BA9D-5004-46E6-B195-D943396E8C46}">
      <dsp:nvSpPr>
        <dsp:cNvPr id="0" name=""/>
        <dsp:cNvSpPr/>
      </dsp:nvSpPr>
      <dsp:spPr>
        <a:xfrm>
          <a:off x="5252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zakup 5 sztuk autobusów o napędzie elektrycznym w 2020 r.</a:t>
          </a:r>
        </a:p>
      </dsp:txBody>
      <dsp:txXfrm>
        <a:off x="5252" y="2095941"/>
        <a:ext cx="1626826" cy="1891348"/>
      </dsp:txXfrm>
    </dsp:sp>
    <dsp:sp modelId="{375632D2-4F67-4A8E-AF30-23D33655D627}">
      <dsp:nvSpPr>
        <dsp:cNvPr id="0" name=""/>
        <dsp:cNvSpPr/>
      </dsp:nvSpPr>
      <dsp:spPr>
        <a:xfrm>
          <a:off x="1632078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-1243440"/>
            <a:satOff val="8150"/>
            <a:lumOff val="34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3440"/>
              <a:satOff val="8150"/>
              <a:lumOff val="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zakup 125 sztuk autobusów o napędzie elektrycznym w 2021 r.</a:t>
          </a:r>
        </a:p>
      </dsp:txBody>
      <dsp:txXfrm>
        <a:off x="1632078" y="2095941"/>
        <a:ext cx="1626826" cy="1891348"/>
      </dsp:txXfrm>
    </dsp:sp>
    <dsp:sp modelId="{96D273C2-E315-4842-BBC1-AD5C3332BEB3}">
      <dsp:nvSpPr>
        <dsp:cNvPr id="0" name=""/>
        <dsp:cNvSpPr/>
      </dsp:nvSpPr>
      <dsp:spPr>
        <a:xfrm>
          <a:off x="3258905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-2486881"/>
            <a:satOff val="16300"/>
            <a:lumOff val="69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486881"/>
              <a:satOff val="16300"/>
              <a:lumOff val="6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w latach 2020–2022 wycofanie co najmniej 245 szt. autobusów, w tym:</a:t>
          </a:r>
        </a:p>
      </dsp:txBody>
      <dsp:txXfrm>
        <a:off x="3258905" y="2095941"/>
        <a:ext cx="1626826" cy="1891348"/>
      </dsp:txXfrm>
    </dsp:sp>
    <dsp:sp modelId="{73DA8297-2904-42FB-A587-563F6F1E557B}">
      <dsp:nvSpPr>
        <dsp:cNvPr id="0" name=""/>
        <dsp:cNvSpPr/>
      </dsp:nvSpPr>
      <dsp:spPr>
        <a:xfrm>
          <a:off x="4885731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-3730321"/>
            <a:satOff val="24450"/>
            <a:lumOff val="10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730321"/>
              <a:satOff val="24450"/>
              <a:lumOff val="10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w 2020 r. co najmniej 135 szt. (EURO III i EURO IV),</a:t>
          </a:r>
        </a:p>
      </dsp:txBody>
      <dsp:txXfrm>
        <a:off x="4885731" y="2095941"/>
        <a:ext cx="1626826" cy="1891348"/>
      </dsp:txXfrm>
    </dsp:sp>
    <dsp:sp modelId="{0E9AFDB1-B188-4EB3-AE54-7DAB984662B5}">
      <dsp:nvSpPr>
        <dsp:cNvPr id="0" name=""/>
        <dsp:cNvSpPr/>
      </dsp:nvSpPr>
      <dsp:spPr>
        <a:xfrm>
          <a:off x="6512557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-4973761"/>
            <a:satOff val="32599"/>
            <a:lumOff val="13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973761"/>
              <a:satOff val="32599"/>
              <a:lumOff val="13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w 2021 r. co najmniej 50 szt. (EURO IV),</a:t>
          </a:r>
        </a:p>
      </dsp:txBody>
      <dsp:txXfrm>
        <a:off x="6512557" y="2095941"/>
        <a:ext cx="1626826" cy="1891348"/>
      </dsp:txXfrm>
    </dsp:sp>
    <dsp:sp modelId="{B607FC0F-84A4-4901-9BA9-3F7A93135C37}">
      <dsp:nvSpPr>
        <dsp:cNvPr id="0" name=""/>
        <dsp:cNvSpPr/>
      </dsp:nvSpPr>
      <dsp:spPr>
        <a:xfrm>
          <a:off x="8139384" y="2095941"/>
          <a:ext cx="1626826" cy="1891348"/>
        </a:xfrm>
        <a:prstGeom prst="rect">
          <a:avLst/>
        </a:prstGeom>
        <a:solidFill>
          <a:schemeClr val="accent4">
            <a:tint val="40000"/>
            <a:alpha val="90000"/>
            <a:hueOff val="-6217201"/>
            <a:satOff val="40749"/>
            <a:lumOff val="174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217201"/>
              <a:satOff val="40749"/>
              <a:lumOff val="17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w 2022 r. co najmniej 60 szt. (EURO IV),</a:t>
          </a:r>
        </a:p>
      </dsp:txBody>
      <dsp:txXfrm>
        <a:off x="8139384" y="2095941"/>
        <a:ext cx="1626826" cy="1891348"/>
      </dsp:txXfrm>
    </dsp:sp>
    <dsp:sp modelId="{6CD071E6-DFD8-4487-8376-4F1807710232}">
      <dsp:nvSpPr>
        <dsp:cNvPr id="0" name=""/>
        <dsp:cNvSpPr/>
      </dsp:nvSpPr>
      <dsp:spPr>
        <a:xfrm>
          <a:off x="9766210" y="2095941"/>
          <a:ext cx="2022307" cy="1891348"/>
        </a:xfrm>
        <a:prstGeom prst="rect">
          <a:avLst/>
        </a:prstGeom>
        <a:solidFill>
          <a:schemeClr val="accent4">
            <a:tint val="40000"/>
            <a:alpha val="90000"/>
            <a:hueOff val="-7460641"/>
            <a:satOff val="48899"/>
            <a:lumOff val="209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460641"/>
              <a:satOff val="48899"/>
              <a:lumOff val="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w latach 2022–2026 corocznie wymiana co najmniej 10 autobusów niespełniających normy EURO VI</a:t>
          </a:r>
        </a:p>
      </dsp:txBody>
      <dsp:txXfrm>
        <a:off x="9766210" y="2095941"/>
        <a:ext cx="2022307" cy="1891348"/>
      </dsp:txXfrm>
    </dsp:sp>
    <dsp:sp modelId="{123DCEA0-3A8A-4629-A27B-FF259E8C49CB}">
      <dsp:nvSpPr>
        <dsp:cNvPr id="0" name=""/>
        <dsp:cNvSpPr/>
      </dsp:nvSpPr>
      <dsp:spPr>
        <a:xfrm rot="10800000">
          <a:off x="0" y="128356"/>
          <a:ext cx="11793771" cy="1485496"/>
        </a:xfrm>
        <a:prstGeom prst="upArrowCallou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>
              <a:solidFill>
                <a:schemeClr val="tx1"/>
              </a:solidFill>
            </a:rPr>
            <a:t>Kto?</a:t>
          </a:r>
        </a:p>
      </dsp:txBody>
      <dsp:txXfrm rot="-10800000">
        <a:off x="0" y="128356"/>
        <a:ext cx="11793771" cy="521409"/>
      </dsp:txXfrm>
    </dsp:sp>
    <dsp:sp modelId="{F0883F8D-C86A-4A5F-AB32-710AFC04C601}">
      <dsp:nvSpPr>
        <dsp:cNvPr id="0" name=""/>
        <dsp:cNvSpPr/>
      </dsp:nvSpPr>
      <dsp:spPr>
        <a:xfrm>
          <a:off x="0" y="612431"/>
          <a:ext cx="11793771" cy="523670"/>
        </a:xfrm>
        <a:prstGeom prst="rect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Miejskie Zakłady Autobusowe Sp. z o.o</a:t>
          </a:r>
          <a:r>
            <a:rPr lang="pl-PL" sz="1800" kern="1200" dirty="0"/>
            <a:t>.</a:t>
          </a:r>
        </a:p>
      </dsp:txBody>
      <dsp:txXfrm>
        <a:off x="0" y="612431"/>
        <a:ext cx="11793771" cy="5236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CA72A-CD41-4D34-956E-FF2820A57453}">
      <dsp:nvSpPr>
        <dsp:cNvPr id="0" name=""/>
        <dsp:cNvSpPr/>
      </dsp:nvSpPr>
      <dsp:spPr>
        <a:xfrm>
          <a:off x="0" y="3547173"/>
          <a:ext cx="11792155" cy="65188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D</a:t>
          </a:r>
          <a:r>
            <a:rPr lang="x-none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aty rozpoczęcia </a:t>
          </a: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i zakończenia</a:t>
          </a:r>
          <a:endParaRPr lang="pl-PL" sz="2400" kern="1200" dirty="0">
            <a:latin typeface="Arial"/>
            <a:cs typeface="Times New Roman"/>
          </a:endParaRPr>
        </a:p>
      </dsp:txBody>
      <dsp:txXfrm>
        <a:off x="0" y="3547173"/>
        <a:ext cx="11792155" cy="352016"/>
      </dsp:txXfrm>
    </dsp:sp>
    <dsp:sp modelId="{838B4762-91A1-4A3B-A4E0-5B06858EE927}">
      <dsp:nvSpPr>
        <dsp:cNvPr id="0" name=""/>
        <dsp:cNvSpPr/>
      </dsp:nvSpPr>
      <dsp:spPr>
        <a:xfrm>
          <a:off x="0" y="4006069"/>
          <a:ext cx="11792155" cy="318268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od 1 stycznia 2021 </a:t>
          </a:r>
          <a:r>
            <a:rPr lang="pl-PL" sz="20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r. do </a:t>
          </a:r>
          <a:r>
            <a:rPr lang="pl-PL" sz="20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31 grudnia 2024 r.</a:t>
          </a:r>
          <a:endParaRPr lang="pl-PL" sz="2000" kern="1200" dirty="0">
            <a:latin typeface="Arial"/>
            <a:cs typeface="Times New Roman"/>
          </a:endParaRPr>
        </a:p>
      </dsp:txBody>
      <dsp:txXfrm>
        <a:off x="0" y="4006069"/>
        <a:ext cx="11792155" cy="318268"/>
      </dsp:txXfrm>
    </dsp:sp>
    <dsp:sp modelId="{81FA4B58-8448-45DF-840A-963C899C0D51}">
      <dsp:nvSpPr>
        <dsp:cNvPr id="0" name=""/>
        <dsp:cNvSpPr/>
      </dsp:nvSpPr>
      <dsp:spPr>
        <a:xfrm rot="10800000">
          <a:off x="0" y="1316168"/>
          <a:ext cx="11792155" cy="2248530"/>
        </a:xfrm>
        <a:prstGeom prst="upArrowCallout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Działania</a:t>
          </a:r>
          <a:endParaRPr lang="pl-PL" sz="3600" kern="1200" dirty="0"/>
        </a:p>
      </dsp:txBody>
      <dsp:txXfrm rot="-10800000">
        <a:off x="0" y="1316168"/>
        <a:ext cx="11792155" cy="789234"/>
      </dsp:txXfrm>
    </dsp:sp>
    <dsp:sp modelId="{D1EE3D6D-753B-4F8C-A824-3FE4CF67FE50}">
      <dsp:nvSpPr>
        <dsp:cNvPr id="0" name=""/>
        <dsp:cNvSpPr/>
      </dsp:nvSpPr>
      <dsp:spPr>
        <a:xfrm>
          <a:off x="5757" y="1950885"/>
          <a:ext cx="3926879" cy="98089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latach 2020–2022 budowę kolejnego odcinka trasy tramwajowej na Tarchomin na odcinku Nowodwory – Winnica</a:t>
          </a:r>
        </a:p>
      </dsp:txBody>
      <dsp:txXfrm>
        <a:off x="5757" y="1950885"/>
        <a:ext cx="3926879" cy="980892"/>
      </dsp:txXfrm>
    </dsp:sp>
    <dsp:sp modelId="{F8EBECC4-19A4-4CAD-9DE9-0BE5EEBD535F}">
      <dsp:nvSpPr>
        <dsp:cNvPr id="0" name=""/>
        <dsp:cNvSpPr/>
      </dsp:nvSpPr>
      <dsp:spPr>
        <a:xfrm>
          <a:off x="3932637" y="1950885"/>
          <a:ext cx="3926879" cy="98089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w latach 2022–2024 budowę nowej trasy tramwajowej w ciągu ul. Kasprzaka na odcinku od ul. Wolskiej do ul. Skierniewickiej</a:t>
          </a:r>
        </a:p>
      </dsp:txBody>
      <dsp:txXfrm>
        <a:off x="3932637" y="1950885"/>
        <a:ext cx="3926879" cy="980892"/>
      </dsp:txXfrm>
    </dsp:sp>
    <dsp:sp modelId="{9FA6DEE2-6080-419F-A843-91A812222FC8}">
      <dsp:nvSpPr>
        <dsp:cNvPr id="0" name=""/>
        <dsp:cNvSpPr/>
      </dsp:nvSpPr>
      <dsp:spPr>
        <a:xfrm>
          <a:off x="7859517" y="1950885"/>
          <a:ext cx="3926879" cy="98089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do 2024 r. budowę linii tramwajowej do Wilanowa</a:t>
          </a:r>
        </a:p>
      </dsp:txBody>
      <dsp:txXfrm>
        <a:off x="7859517" y="1950885"/>
        <a:ext cx="3926879" cy="980892"/>
      </dsp:txXfrm>
    </dsp:sp>
    <dsp:sp modelId="{94697F54-3E50-48F1-9AA2-2D081823621C}">
      <dsp:nvSpPr>
        <dsp:cNvPr id="0" name=""/>
        <dsp:cNvSpPr/>
      </dsp:nvSpPr>
      <dsp:spPr>
        <a:xfrm rot="10800000">
          <a:off x="0" y="2583"/>
          <a:ext cx="11792155" cy="1331109"/>
        </a:xfrm>
        <a:prstGeom prst="upArrowCallout">
          <a:avLst/>
        </a:prstGeom>
        <a:solidFill>
          <a:schemeClr val="accent2">
            <a:shade val="50000"/>
            <a:hueOff val="193806"/>
            <a:satOff val="23896"/>
            <a:lumOff val="27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Kto?</a:t>
          </a:r>
        </a:p>
      </dsp:txBody>
      <dsp:txXfrm rot="-10800000">
        <a:off x="0" y="2583"/>
        <a:ext cx="11792155" cy="467219"/>
      </dsp:txXfrm>
    </dsp:sp>
    <dsp:sp modelId="{4A73F30F-F9D0-46D6-9D84-02CC78978473}">
      <dsp:nvSpPr>
        <dsp:cNvPr id="0" name=""/>
        <dsp:cNvSpPr/>
      </dsp:nvSpPr>
      <dsp:spPr>
        <a:xfrm>
          <a:off x="0" y="458586"/>
          <a:ext cx="11792155" cy="420900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/>
            <a:t>Tramwaje Warszawskie Sp. z o.o.</a:t>
          </a:r>
          <a:endParaRPr lang="pl-PL" sz="1800" kern="1200">
            <a:latin typeface="Arial" panose="020B0604020202020204"/>
          </a:endParaRPr>
        </a:p>
      </dsp:txBody>
      <dsp:txXfrm>
        <a:off x="0" y="458586"/>
        <a:ext cx="11792155" cy="420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9DAB2-DB5E-4A25-BB1A-553E0032603E}">
      <dsp:nvSpPr>
        <dsp:cNvPr id="0" name=""/>
        <dsp:cNvSpPr/>
      </dsp:nvSpPr>
      <dsp:spPr>
        <a:xfrm>
          <a:off x="4784" y="723436"/>
          <a:ext cx="3276033" cy="13104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Kto?</a:t>
          </a:r>
        </a:p>
      </dsp:txBody>
      <dsp:txXfrm>
        <a:off x="659991" y="723436"/>
        <a:ext cx="1965620" cy="1310413"/>
      </dsp:txXfrm>
    </dsp:sp>
    <dsp:sp modelId="{F7F037F4-39D2-4715-AAFA-6F57556B66EB}">
      <dsp:nvSpPr>
        <dsp:cNvPr id="0" name=""/>
        <dsp:cNvSpPr/>
      </dsp:nvSpPr>
      <dsp:spPr>
        <a:xfrm>
          <a:off x="2784739" y="834821"/>
          <a:ext cx="8808657" cy="108764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samorząd gminny</a:t>
          </a:r>
        </a:p>
      </dsp:txBody>
      <dsp:txXfrm>
        <a:off x="3328560" y="834821"/>
        <a:ext cx="7721015" cy="1087642"/>
      </dsp:txXfrm>
    </dsp:sp>
    <dsp:sp modelId="{B562831A-F077-4249-86F2-48B666922968}">
      <dsp:nvSpPr>
        <dsp:cNvPr id="0" name=""/>
        <dsp:cNvSpPr/>
      </dsp:nvSpPr>
      <dsp:spPr>
        <a:xfrm>
          <a:off x="4784" y="2217307"/>
          <a:ext cx="3276033" cy="13104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Etapy</a:t>
          </a:r>
        </a:p>
      </dsp:txBody>
      <dsp:txXfrm>
        <a:off x="659991" y="2217307"/>
        <a:ext cx="1965620" cy="1310413"/>
      </dsp:txXfrm>
    </dsp:sp>
    <dsp:sp modelId="{C454E3B1-BE54-4C3D-935E-B87A17E65080}">
      <dsp:nvSpPr>
        <dsp:cNvPr id="0" name=""/>
        <dsp:cNvSpPr/>
      </dsp:nvSpPr>
      <dsp:spPr>
        <a:xfrm>
          <a:off x="2854933" y="2328693"/>
          <a:ext cx="4576991" cy="108764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opracowanie raportu </a:t>
          </a:r>
          <a:br>
            <a:rPr lang="pl-PL" sz="2000" kern="1200"/>
          </a:br>
          <a:r>
            <a:rPr lang="pl-PL" sz="2000" kern="1200"/>
            <a:t> 2021 r.</a:t>
          </a:r>
        </a:p>
      </dsp:txBody>
      <dsp:txXfrm>
        <a:off x="3398754" y="2328693"/>
        <a:ext cx="3489349" cy="1087642"/>
      </dsp:txXfrm>
    </dsp:sp>
    <dsp:sp modelId="{39045EE4-71A7-4EF8-B90F-57A2A2D01F29}">
      <dsp:nvSpPr>
        <dsp:cNvPr id="0" name=""/>
        <dsp:cNvSpPr/>
      </dsp:nvSpPr>
      <dsp:spPr>
        <a:xfrm>
          <a:off x="7051250" y="2328693"/>
          <a:ext cx="4576991" cy="108764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wdrażanie raportu </a:t>
          </a:r>
          <a:br>
            <a:rPr lang="pl-PL" sz="2000" kern="1200"/>
          </a:br>
          <a:r>
            <a:rPr lang="pl-PL" sz="2000" kern="1200"/>
            <a:t>2022–2023 r.</a:t>
          </a:r>
        </a:p>
      </dsp:txBody>
      <dsp:txXfrm>
        <a:off x="7595071" y="2328693"/>
        <a:ext cx="3489349" cy="10876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B16F8-7DA6-445E-ADCB-A8EFE66C6A87}">
      <dsp:nvSpPr>
        <dsp:cNvPr id="0" name=""/>
        <dsp:cNvSpPr/>
      </dsp:nvSpPr>
      <dsp:spPr>
        <a:xfrm>
          <a:off x="5453" y="674954"/>
          <a:ext cx="2554904" cy="1021961"/>
        </a:xfrm>
        <a:prstGeom prst="chevr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Kto?</a:t>
          </a:r>
        </a:p>
      </dsp:txBody>
      <dsp:txXfrm>
        <a:off x="516434" y="674954"/>
        <a:ext cx="1532943" cy="1021961"/>
      </dsp:txXfrm>
    </dsp:sp>
    <dsp:sp modelId="{78ECD512-C542-4D07-A8CE-A51A88A1D88E}">
      <dsp:nvSpPr>
        <dsp:cNvPr id="0" name=""/>
        <dsp:cNvSpPr/>
      </dsp:nvSpPr>
      <dsp:spPr>
        <a:xfrm>
          <a:off x="2217000" y="761821"/>
          <a:ext cx="9671773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samorząd gminny</a:t>
          </a:r>
        </a:p>
      </dsp:txBody>
      <dsp:txXfrm>
        <a:off x="2641114" y="761821"/>
        <a:ext cx="8823545" cy="848228"/>
      </dsp:txXfrm>
    </dsp:sp>
    <dsp:sp modelId="{81F97C6B-FA0E-42B0-9697-4FB9D689ECA6}">
      <dsp:nvSpPr>
        <dsp:cNvPr id="0" name=""/>
        <dsp:cNvSpPr/>
      </dsp:nvSpPr>
      <dsp:spPr>
        <a:xfrm>
          <a:off x="5453" y="1839990"/>
          <a:ext cx="2554904" cy="1021961"/>
        </a:xfrm>
        <a:prstGeom prst="chevron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Sposób?</a:t>
          </a:r>
        </a:p>
      </dsp:txBody>
      <dsp:txXfrm>
        <a:off x="516434" y="1839990"/>
        <a:ext cx="1532943" cy="1021961"/>
      </dsp:txXfrm>
    </dsp:sp>
    <dsp:sp modelId="{A05D6698-3F22-497B-8287-CD127A277F7E}">
      <dsp:nvSpPr>
        <dsp:cNvPr id="0" name=""/>
        <dsp:cNvSpPr/>
      </dsp:nvSpPr>
      <dsp:spPr>
        <a:xfrm>
          <a:off x="2228219" y="1926857"/>
          <a:ext cx="3392318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plan</a:t>
          </a:r>
          <a:endParaRPr lang="pl-PL" sz="2400" kern="1200" dirty="0">
            <a:latin typeface="Arial" panose="020B0604020202020204"/>
          </a:endParaRPr>
        </a:p>
      </dsp:txBody>
      <dsp:txXfrm>
        <a:off x="2652333" y="1926857"/>
        <a:ext cx="2544090" cy="848228"/>
      </dsp:txXfrm>
    </dsp:sp>
    <dsp:sp modelId="{F6BEF850-BA30-4343-BBF2-B79A32366A0D}">
      <dsp:nvSpPr>
        <dsp:cNvPr id="0" name=""/>
        <dsp:cNvSpPr/>
      </dsp:nvSpPr>
      <dsp:spPr>
        <a:xfrm>
          <a:off x="5323658" y="1926857"/>
          <a:ext cx="3392318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strefa </a:t>
          </a:r>
          <a:r>
            <a:rPr lang="pl-PL" sz="2400" kern="1200" dirty="0">
              <a:latin typeface="Arial" panose="020B0604020202020204"/>
            </a:rPr>
            <a:t>pilotażowa</a:t>
          </a:r>
          <a:endParaRPr lang="pl-PL" sz="2400" kern="1200" dirty="0"/>
        </a:p>
      </dsp:txBody>
      <dsp:txXfrm>
        <a:off x="5747772" y="1926857"/>
        <a:ext cx="2544090" cy="848228"/>
      </dsp:txXfrm>
    </dsp:sp>
    <dsp:sp modelId="{86803830-848A-4E5D-B386-354DC92EA813}">
      <dsp:nvSpPr>
        <dsp:cNvPr id="0" name=""/>
        <dsp:cNvSpPr/>
      </dsp:nvSpPr>
      <dsp:spPr>
        <a:xfrm>
          <a:off x="8419097" y="1926857"/>
          <a:ext cx="3392318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latin typeface="Arial" panose="020B0604020202020204"/>
            </a:rPr>
            <a:t>Etap </a:t>
          </a:r>
          <a:r>
            <a:rPr lang="pl-PL" sz="2400" kern="1200" dirty="0" smtClean="0">
              <a:latin typeface="Arial" panose="020B0604020202020204"/>
            </a:rPr>
            <a:t>III </a:t>
          </a:r>
          <a:br>
            <a:rPr lang="pl-PL" sz="2400" kern="1200" dirty="0" smtClean="0">
              <a:latin typeface="Arial" panose="020B0604020202020204"/>
            </a:rPr>
          </a:br>
          <a:r>
            <a:rPr lang="pl-PL" sz="2400" kern="1200" dirty="0" smtClean="0">
              <a:latin typeface="Arial" panose="020B0604020202020204"/>
            </a:rPr>
            <a:t>strefa </a:t>
          </a:r>
          <a:r>
            <a:rPr lang="pl-PL" sz="2400" kern="1200" dirty="0">
              <a:latin typeface="Arial" panose="020B0604020202020204"/>
            </a:rPr>
            <a:t>docelowa</a:t>
          </a:r>
        </a:p>
      </dsp:txBody>
      <dsp:txXfrm>
        <a:off x="8843211" y="1926857"/>
        <a:ext cx="2544090" cy="848228"/>
      </dsp:txXfrm>
    </dsp:sp>
    <dsp:sp modelId="{1506AB04-3700-4EF9-98B8-66AA335E194F}">
      <dsp:nvSpPr>
        <dsp:cNvPr id="0" name=""/>
        <dsp:cNvSpPr/>
      </dsp:nvSpPr>
      <dsp:spPr>
        <a:xfrm>
          <a:off x="5453" y="3005026"/>
          <a:ext cx="2554904" cy="1021961"/>
        </a:xfrm>
        <a:prstGeom prst="chevron">
          <a:avLst/>
        </a:prstGeom>
        <a:solidFill>
          <a:schemeClr val="accent5">
            <a:shade val="50000"/>
            <a:hueOff val="-439443"/>
            <a:satOff val="13541"/>
            <a:lumOff val="296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Daty rozpoczęcia i zakończenia</a:t>
          </a:r>
        </a:p>
      </dsp:txBody>
      <dsp:txXfrm>
        <a:off x="516434" y="3005026"/>
        <a:ext cx="1532943" cy="1021961"/>
      </dsp:txXfrm>
    </dsp:sp>
    <dsp:sp modelId="{F2692F5A-5861-44BC-B565-CE4E229D4EFB}">
      <dsp:nvSpPr>
        <dsp:cNvPr id="0" name=""/>
        <dsp:cNvSpPr/>
      </dsp:nvSpPr>
      <dsp:spPr>
        <a:xfrm>
          <a:off x="2228219" y="3091893"/>
          <a:ext cx="3312012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x-none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 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x-none" sz="2400" kern="1200" dirty="0" smtClean="0">
              <a:effectLst/>
            </a:rPr>
            <a:t>2022-12-31</a:t>
          </a:r>
          <a:r>
            <a:rPr lang="x-none" sz="2400" kern="1200" dirty="0">
              <a:effectLst/>
              <a:latin typeface="Arial" panose="020B0604020202020204"/>
            </a:rPr>
            <a:t> </a:t>
          </a:r>
          <a:endParaRPr lang="pl-PL" sz="2400" kern="1200" dirty="0">
            <a:latin typeface="Arial"/>
            <a:cs typeface="Times New Roman"/>
          </a:endParaRPr>
        </a:p>
      </dsp:txBody>
      <dsp:txXfrm>
        <a:off x="2652333" y="3091893"/>
        <a:ext cx="2463784" cy="848228"/>
      </dsp:txXfrm>
    </dsp:sp>
    <dsp:sp modelId="{57EFDDED-5D96-474A-9492-BAF87D89EB80}">
      <dsp:nvSpPr>
        <dsp:cNvPr id="0" name=""/>
        <dsp:cNvSpPr/>
      </dsp:nvSpPr>
      <dsp:spPr>
        <a:xfrm>
          <a:off x="5243352" y="3091893"/>
          <a:ext cx="3380698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Etap 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>II</a:t>
          </a:r>
          <a:r>
            <a:rPr lang="pl-PL" sz="2400" kern="1200" dirty="0">
              <a:effectLst/>
              <a:latin typeface="Arial"/>
              <a:ea typeface="Calibri" panose="020F0502020204030204" pitchFamily="34" charset="0"/>
              <a:cs typeface="Times New Roman"/>
            </a:rPr>
            <a:t> </a:t>
          </a:r>
          <a: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  <a:t/>
          </a:r>
          <a:br>
            <a:rPr lang="pl-PL" sz="2400" kern="1200" dirty="0" smtClean="0">
              <a:effectLst/>
              <a:latin typeface="Arial"/>
              <a:ea typeface="Calibri" panose="020F0502020204030204" pitchFamily="34" charset="0"/>
              <a:cs typeface="Times New Roman"/>
            </a:rPr>
          </a:br>
          <a:r>
            <a:rPr lang="pl-PL" sz="2400" kern="1200" dirty="0" smtClean="0">
              <a:effectLst/>
            </a:rPr>
            <a:t>2023-12-31 </a:t>
          </a:r>
          <a:endParaRPr lang="pl-PL" sz="2400" kern="1200" dirty="0">
            <a:effectLst/>
          </a:endParaRPr>
        </a:p>
      </dsp:txBody>
      <dsp:txXfrm>
        <a:off x="5667466" y="3091893"/>
        <a:ext cx="2532470" cy="848228"/>
      </dsp:txXfrm>
    </dsp:sp>
    <dsp:sp modelId="{2867362C-9EE0-4015-9AC3-5331EC073A59}">
      <dsp:nvSpPr>
        <dsp:cNvPr id="0" name=""/>
        <dsp:cNvSpPr/>
      </dsp:nvSpPr>
      <dsp:spPr>
        <a:xfrm>
          <a:off x="8327170" y="3091893"/>
          <a:ext cx="3486069" cy="848228"/>
        </a:xfrm>
        <a:prstGeom prst="chevron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>
              <a:effectLst/>
            </a:rPr>
            <a:t>Etap </a:t>
          </a:r>
          <a:r>
            <a:rPr lang="pl-PL" sz="2400" kern="1200" dirty="0" smtClean="0">
              <a:effectLst/>
              <a:latin typeface="Arial" panose="020B0604020202020204"/>
            </a:rPr>
            <a:t>III</a:t>
          </a:r>
          <a:r>
            <a:rPr lang="pl-PL" sz="2400" kern="1200" dirty="0">
              <a:effectLst/>
            </a:rPr>
            <a:t> </a:t>
          </a:r>
          <a:r>
            <a:rPr lang="pl-PL" sz="2400" kern="1200" dirty="0" smtClean="0">
              <a:effectLst/>
            </a:rPr>
            <a:t/>
          </a:r>
          <a:br>
            <a:rPr lang="pl-PL" sz="2400" kern="1200" dirty="0" smtClean="0">
              <a:effectLst/>
            </a:rPr>
          </a:br>
          <a:r>
            <a:rPr lang="pl-PL" sz="2400" kern="1200" dirty="0" smtClean="0">
              <a:effectLst/>
              <a:latin typeface="Arial" panose="020B0604020202020204"/>
            </a:rPr>
            <a:t>2026-12-31</a:t>
          </a:r>
          <a:r>
            <a:rPr lang="pl-PL" sz="2400" kern="1200" dirty="0">
              <a:effectLst/>
            </a:rPr>
            <a:t> </a:t>
          </a:r>
          <a:endParaRPr lang="pl-PL" sz="2400" kern="1200" dirty="0">
            <a:effectLst/>
            <a:latin typeface="Arial" panose="020B0604020202020204"/>
          </a:endParaRPr>
        </a:p>
      </dsp:txBody>
      <dsp:txXfrm>
        <a:off x="8751284" y="3091893"/>
        <a:ext cx="2637841" cy="8482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20496-DA18-4B3C-8843-5C3D1E1D35DF}">
      <dsp:nvSpPr>
        <dsp:cNvPr id="0" name=""/>
        <dsp:cNvSpPr/>
      </dsp:nvSpPr>
      <dsp:spPr>
        <a:xfrm>
          <a:off x="0" y="-40112"/>
          <a:ext cx="11696089" cy="123083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cs typeface="Arial"/>
            </a:rPr>
            <a:t>System </a:t>
          </a:r>
          <a:r>
            <a:rPr lang="pl-PL" sz="4800" kern="1200" dirty="0" smtClean="0">
              <a:cs typeface="Arial"/>
            </a:rPr>
            <a:t>powinien obejmować:</a:t>
          </a:r>
          <a:endParaRPr lang="pl-PL" sz="4800" kern="1200" dirty="0"/>
        </a:p>
      </dsp:txBody>
      <dsp:txXfrm>
        <a:off x="0" y="-40112"/>
        <a:ext cx="11696089" cy="1230835"/>
      </dsp:txXfrm>
    </dsp:sp>
    <dsp:sp modelId="{9A4A9251-F751-44FB-B3BA-E8F8CA1CB686}">
      <dsp:nvSpPr>
        <dsp:cNvPr id="0" name=""/>
        <dsp:cNvSpPr/>
      </dsp:nvSpPr>
      <dsp:spPr>
        <a:xfrm>
          <a:off x="1427" y="1190722"/>
          <a:ext cx="2338646" cy="258475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cs typeface="Arial"/>
            </a:rPr>
            <a:t>system automatycznego pomiaru natężenia i struktury ruchu pojazdów oraz prędkości odcinkowych pojazdów</a:t>
          </a:r>
        </a:p>
      </dsp:txBody>
      <dsp:txXfrm>
        <a:off x="1427" y="1190722"/>
        <a:ext cx="2338646" cy="2584753"/>
      </dsp:txXfrm>
    </dsp:sp>
    <dsp:sp modelId="{C79AFF2F-D20B-4EA1-9DE2-95B1E25748D4}">
      <dsp:nvSpPr>
        <dsp:cNvPr id="0" name=""/>
        <dsp:cNvSpPr/>
      </dsp:nvSpPr>
      <dsp:spPr>
        <a:xfrm>
          <a:off x="2340074" y="1190722"/>
          <a:ext cx="2338646" cy="258475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9400"/>
                <a:satOff val="4227"/>
                <a:lumOff val="52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49400"/>
                <a:satOff val="4227"/>
                <a:lumOff val="52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49400"/>
                <a:satOff val="4227"/>
                <a:lumOff val="52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cs typeface="Arial"/>
            </a:rPr>
            <a:t>modelowanie natężenia i struktury ruchu i prognoza dla całego miasta</a:t>
          </a:r>
        </a:p>
      </dsp:txBody>
      <dsp:txXfrm>
        <a:off x="2340074" y="1190722"/>
        <a:ext cx="2338646" cy="2584753"/>
      </dsp:txXfrm>
    </dsp:sp>
    <dsp:sp modelId="{91513EDD-0E89-4A51-8EAC-91A68ACE2B73}">
      <dsp:nvSpPr>
        <dsp:cNvPr id="0" name=""/>
        <dsp:cNvSpPr/>
      </dsp:nvSpPr>
      <dsp:spPr>
        <a:xfrm>
          <a:off x="4678721" y="1190722"/>
          <a:ext cx="2338646" cy="258475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8801"/>
                <a:satOff val="8455"/>
                <a:lumOff val="105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98801"/>
                <a:satOff val="8455"/>
                <a:lumOff val="105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98801"/>
                <a:satOff val="8455"/>
                <a:lumOff val="105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cs typeface="Arial"/>
            </a:rPr>
            <a:t>informacje o rzeczywistej emisji pojazdów według rodzajów pojazdów i kategorii EURO + coroczna aktualizacja</a:t>
          </a:r>
        </a:p>
      </dsp:txBody>
      <dsp:txXfrm>
        <a:off x="4678721" y="1190722"/>
        <a:ext cx="2338646" cy="2584753"/>
      </dsp:txXfrm>
    </dsp:sp>
    <dsp:sp modelId="{3C54C142-3696-41BB-9D30-6CB674AE994E}">
      <dsp:nvSpPr>
        <dsp:cNvPr id="0" name=""/>
        <dsp:cNvSpPr/>
      </dsp:nvSpPr>
      <dsp:spPr>
        <a:xfrm>
          <a:off x="7017367" y="1190722"/>
          <a:ext cx="2338646" cy="258475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48201"/>
                <a:satOff val="12682"/>
                <a:lumOff val="158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48201"/>
                <a:satOff val="12682"/>
                <a:lumOff val="158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48201"/>
                <a:satOff val="12682"/>
                <a:lumOff val="158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cs typeface="Arial"/>
            </a:rPr>
            <a:t>informacje o liczbie pasażerów na poszczególnych ciągach komunikacyjnych</a:t>
          </a:r>
        </a:p>
      </dsp:txBody>
      <dsp:txXfrm>
        <a:off x="7017367" y="1190722"/>
        <a:ext cx="2338646" cy="2584753"/>
      </dsp:txXfrm>
    </dsp:sp>
    <dsp:sp modelId="{3F6A99D5-902E-442A-AC74-EE92366A5EC6}">
      <dsp:nvSpPr>
        <dsp:cNvPr id="0" name=""/>
        <dsp:cNvSpPr/>
      </dsp:nvSpPr>
      <dsp:spPr>
        <a:xfrm>
          <a:off x="9356014" y="1190722"/>
          <a:ext cx="2338646" cy="258475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cs typeface="Arial"/>
            </a:rPr>
            <a:t>powiązanie poszczególnych punktów pomiaru natężenia ruchu z informacjami o stężeniach PM10, PM2,5 i NO2.</a:t>
          </a:r>
        </a:p>
      </dsp:txBody>
      <dsp:txXfrm>
        <a:off x="9356014" y="1190722"/>
        <a:ext cx="2338646" cy="2584753"/>
      </dsp:txXfrm>
    </dsp:sp>
    <dsp:sp modelId="{903C0082-4ABD-4F06-BB77-F0E5FB15AD0E}">
      <dsp:nvSpPr>
        <dsp:cNvPr id="0" name=""/>
        <dsp:cNvSpPr/>
      </dsp:nvSpPr>
      <dsp:spPr>
        <a:xfrm>
          <a:off x="0" y="3695251"/>
          <a:ext cx="11696089" cy="44764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8BDA-5699-43AE-B584-131D5DFB104A}">
      <dsp:nvSpPr>
        <dsp:cNvPr id="0" name=""/>
        <dsp:cNvSpPr/>
      </dsp:nvSpPr>
      <dsp:spPr>
        <a:xfrm>
          <a:off x="57" y="716"/>
          <a:ext cx="11682313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Arial"/>
              <a:cs typeface="Arial"/>
            </a:rPr>
            <a:t>Odpowiedzialni za realizację działań:</a:t>
          </a:r>
          <a:endParaRPr lang="pl-PL" sz="2500" kern="1200" dirty="0"/>
        </a:p>
      </dsp:txBody>
      <dsp:txXfrm>
        <a:off x="16386" y="17045"/>
        <a:ext cx="11649655" cy="524854"/>
      </dsp:txXfrm>
    </dsp:sp>
    <dsp:sp modelId="{E746C0A2-91FD-4F37-93A1-E0B8041DC2DA}">
      <dsp:nvSpPr>
        <dsp:cNvPr id="0" name=""/>
        <dsp:cNvSpPr/>
      </dsp:nvSpPr>
      <dsp:spPr>
        <a:xfrm>
          <a:off x="57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/>
              <a:cs typeface="Arial"/>
            </a:rPr>
            <a:t>samorządy gminne</a:t>
          </a:r>
          <a:endParaRPr lang="pl-PL" sz="1500" kern="1200" dirty="0"/>
        </a:p>
      </dsp:txBody>
      <dsp:txXfrm>
        <a:off x="16386" y="838736"/>
        <a:ext cx="1787017" cy="524854"/>
      </dsp:txXfrm>
    </dsp:sp>
    <dsp:sp modelId="{C57870D9-ACA4-4BE1-965B-FEE090AD0EAB}">
      <dsp:nvSpPr>
        <dsp:cNvPr id="0" name=""/>
        <dsp:cNvSpPr/>
      </dsp:nvSpPr>
      <dsp:spPr>
        <a:xfrm>
          <a:off x="1972584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/>
              <a:cs typeface="Arial"/>
            </a:rPr>
            <a:t>centra zarządzania kryzysowego </a:t>
          </a:r>
          <a:endParaRPr lang="pl-PL" sz="1500" kern="1200" dirty="0"/>
        </a:p>
      </dsp:txBody>
      <dsp:txXfrm>
        <a:off x="1988913" y="838736"/>
        <a:ext cx="1787017" cy="524854"/>
      </dsp:txXfrm>
    </dsp:sp>
    <dsp:sp modelId="{D66B6BC6-C90B-4173-8147-23CCD48257EC}">
      <dsp:nvSpPr>
        <dsp:cNvPr id="0" name=""/>
        <dsp:cNvSpPr/>
      </dsp:nvSpPr>
      <dsp:spPr>
        <a:xfrm>
          <a:off x="3945112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/>
              <a:cs typeface="Arial"/>
            </a:rPr>
            <a:t>społeczeństwo</a:t>
          </a:r>
          <a:endParaRPr lang="pl-PL" sz="1500" kern="1200" dirty="0"/>
        </a:p>
      </dsp:txBody>
      <dsp:txXfrm>
        <a:off x="3961441" y="838736"/>
        <a:ext cx="1787017" cy="524854"/>
      </dsp:txXfrm>
    </dsp:sp>
    <dsp:sp modelId="{D577B1B5-02D6-4B84-8CF7-D56F4282EA16}">
      <dsp:nvSpPr>
        <dsp:cNvPr id="0" name=""/>
        <dsp:cNvSpPr/>
      </dsp:nvSpPr>
      <dsp:spPr>
        <a:xfrm>
          <a:off x="5917640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/>
              <a:cs typeface="Arial"/>
            </a:rPr>
            <a:t>placówki edukacyjne</a:t>
          </a:r>
          <a:endParaRPr lang="pl-PL" sz="1500" kern="1200" dirty="0"/>
        </a:p>
      </dsp:txBody>
      <dsp:txXfrm>
        <a:off x="5933969" y="838736"/>
        <a:ext cx="1787017" cy="524854"/>
      </dsp:txXfrm>
    </dsp:sp>
    <dsp:sp modelId="{B1E9FFB0-41C2-43DC-9F8A-E6DCDAD323E8}">
      <dsp:nvSpPr>
        <dsp:cNvPr id="0" name=""/>
        <dsp:cNvSpPr/>
      </dsp:nvSpPr>
      <dsp:spPr>
        <a:xfrm>
          <a:off x="7890168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>
              <a:latin typeface="Arial"/>
              <a:cs typeface="Arial"/>
            </a:rPr>
            <a:t>placówki ochrony zdrowia</a:t>
          </a:r>
          <a:endParaRPr lang="pl-PL" sz="1500" kern="1200" dirty="0"/>
        </a:p>
      </dsp:txBody>
      <dsp:txXfrm>
        <a:off x="7906497" y="838736"/>
        <a:ext cx="1787017" cy="524854"/>
      </dsp:txXfrm>
    </dsp:sp>
    <dsp:sp modelId="{D9984FF4-FAFE-410C-9A5A-00291D65F291}">
      <dsp:nvSpPr>
        <dsp:cNvPr id="0" name=""/>
        <dsp:cNvSpPr/>
      </dsp:nvSpPr>
      <dsp:spPr>
        <a:xfrm>
          <a:off x="9862695" y="822407"/>
          <a:ext cx="1819675" cy="5575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smtClean="0">
              <a:latin typeface="Arial"/>
              <a:cs typeface="Arial"/>
            </a:rPr>
            <a:t>zarządy </a:t>
          </a:r>
          <a:r>
            <a:rPr lang="pl-PL" sz="1500" kern="1200" dirty="0" smtClean="0">
              <a:latin typeface="Arial"/>
              <a:cs typeface="Arial"/>
            </a:rPr>
            <a:t>dróg</a:t>
          </a:r>
          <a:endParaRPr lang="pl-PL" sz="1500" kern="1200" dirty="0"/>
        </a:p>
      </dsp:txBody>
      <dsp:txXfrm>
        <a:off x="9879024" y="838736"/>
        <a:ext cx="1787017" cy="5248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C953-1700-45B1-844B-C0BFBC251F2D}">
      <dsp:nvSpPr>
        <dsp:cNvPr id="0" name=""/>
        <dsp:cNvSpPr/>
      </dsp:nvSpPr>
      <dsp:spPr>
        <a:xfrm rot="16200000">
          <a:off x="-817391" y="820261"/>
          <a:ext cx="4457021" cy="2816498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651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Informowanie na stronach internetowych i poprzez Regionalny System Ostrzegania (RSO), np. aplikacja na telefon, Rządowe Centrum Bezpieczeństwa (RCB), np. ostrzeżenia SMS</a:t>
          </a:r>
          <a:endParaRPr lang="pl-PL" sz="1700" kern="1200"/>
        </a:p>
      </dsp:txBody>
      <dsp:txXfrm rot="5400000">
        <a:off x="2871" y="891403"/>
        <a:ext cx="2816498" cy="2674213"/>
      </dsp:txXfrm>
    </dsp:sp>
    <dsp:sp modelId="{D4730079-EBFA-4F48-BE4E-B59D4C917B00}">
      <dsp:nvSpPr>
        <dsp:cNvPr id="0" name=""/>
        <dsp:cNvSpPr/>
      </dsp:nvSpPr>
      <dsp:spPr>
        <a:xfrm rot="16200000">
          <a:off x="2210344" y="820261"/>
          <a:ext cx="4457021" cy="2816498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65867"/>
                <a:satOff val="5636"/>
                <a:lumOff val="70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65867"/>
                <a:satOff val="5636"/>
                <a:lumOff val="70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65867"/>
                <a:satOff val="5636"/>
                <a:lumOff val="70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6510" bIns="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Zalecenia:</a:t>
          </a:r>
          <a:endParaRPr lang="pl-PL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300" kern="1200" smtClean="0"/>
            <a:t>korzystania z alternatywnych sposobów przemieszczania się rower, pieszo</a:t>
          </a:r>
          <a:r>
            <a:rPr lang="pl-PL" sz="1300" kern="1200" smtClean="0"/>
            <a:t>, </a:t>
          </a:r>
          <a:r>
            <a:rPr lang="x-none" sz="1300" kern="1200" smtClean="0"/>
            <a:t>komunikacji miejskiej/gminnej </a:t>
          </a:r>
          <a:endParaRPr lang="pl-PL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smtClean="0"/>
            <a:t>zakaz</a:t>
          </a:r>
          <a:r>
            <a:rPr lang="x-none" sz="1300" kern="1200" smtClean="0"/>
            <a:t> palenia w kominku</a:t>
          </a:r>
          <a:r>
            <a:rPr lang="pl-PL" sz="1300" kern="1200" smtClean="0"/>
            <a:t>, rozpalani grilli i ognisk</a:t>
          </a:r>
          <a:endParaRPr lang="pl-PL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300" kern="1200" smtClean="0"/>
            <a:t>ograniczenia intensywnego wysiłku fizycznego</a:t>
          </a:r>
          <a:r>
            <a:rPr lang="pl-PL" sz="1300" kern="1200" smtClean="0"/>
            <a:t>,</a:t>
          </a:r>
          <a:r>
            <a:rPr lang="x-none" sz="1300" kern="1200" smtClean="0"/>
            <a:t> przebywania dzieci i osób starszych na otwartej przestrzeni na zewnątrz</a:t>
          </a:r>
          <a:r>
            <a:rPr lang="pl-PL" sz="1300" kern="1200" smtClean="0"/>
            <a:t> i wdrożenie innych działania prozdrowotne</a:t>
          </a:r>
          <a:endParaRPr lang="pl-PL" sz="1300" kern="1200"/>
        </a:p>
      </dsp:txBody>
      <dsp:txXfrm rot="5400000">
        <a:off x="3030606" y="891403"/>
        <a:ext cx="2816498" cy="2674213"/>
      </dsp:txXfrm>
    </dsp:sp>
    <dsp:sp modelId="{9F0469BF-225E-4FD7-8EA8-51D72417C51A}">
      <dsp:nvSpPr>
        <dsp:cNvPr id="0" name=""/>
        <dsp:cNvSpPr/>
      </dsp:nvSpPr>
      <dsp:spPr>
        <a:xfrm rot="16200000">
          <a:off x="5238079" y="820261"/>
          <a:ext cx="4457021" cy="2816498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131735"/>
                <a:satOff val="11273"/>
                <a:lumOff val="140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31735"/>
                <a:satOff val="11273"/>
                <a:lumOff val="140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31735"/>
                <a:satOff val="11273"/>
                <a:lumOff val="140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651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Wzmożone kontrole kotłów, pojazdów, czystości dróg</a:t>
          </a:r>
          <a:endParaRPr lang="pl-PL" sz="1700" kern="1200"/>
        </a:p>
      </dsp:txBody>
      <dsp:txXfrm rot="5400000">
        <a:off x="6058341" y="891403"/>
        <a:ext cx="2816498" cy="2674213"/>
      </dsp:txXfrm>
    </dsp:sp>
    <dsp:sp modelId="{A69AEEB2-19AC-4C68-A53A-D0D9D64B75E0}">
      <dsp:nvSpPr>
        <dsp:cNvPr id="0" name=""/>
        <dsp:cNvSpPr/>
      </dsp:nvSpPr>
      <dsp:spPr>
        <a:xfrm rot="16200000">
          <a:off x="8265815" y="820261"/>
          <a:ext cx="4457021" cy="2816498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197602"/>
                <a:satOff val="16909"/>
                <a:lumOff val="2108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97602"/>
                <a:satOff val="16909"/>
                <a:lumOff val="2108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0" tIns="0" rIns="10651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Zawieszenie uciążliwych prac budowlano-remontowych</a:t>
          </a:r>
          <a:endParaRPr lang="pl-PL" sz="1700" kern="1200"/>
        </a:p>
      </dsp:txBody>
      <dsp:txXfrm rot="5400000">
        <a:off x="9086077" y="891403"/>
        <a:ext cx="2816498" cy="2674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4944-F209-4F65-B63D-E6D5C5D920FC}">
      <dsp:nvSpPr>
        <dsp:cNvPr id="0" name=""/>
        <dsp:cNvSpPr/>
      </dsp:nvSpPr>
      <dsp:spPr>
        <a:xfrm>
          <a:off x="1192860" y="1107208"/>
          <a:ext cx="2758310" cy="2758310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Przekroczenia dotyczą wszystkich stref w województwie mazowieckim </a:t>
          </a:r>
        </a:p>
      </dsp:txBody>
      <dsp:txXfrm>
        <a:off x="1596805" y="1511153"/>
        <a:ext cx="1950420" cy="1950420"/>
      </dsp:txXfrm>
    </dsp:sp>
    <dsp:sp modelId="{DFCB624E-E08E-464C-A94A-EBC6C4129E3D}">
      <dsp:nvSpPr>
        <dsp:cNvPr id="0" name=""/>
        <dsp:cNvSpPr/>
      </dsp:nvSpPr>
      <dsp:spPr>
        <a:xfrm>
          <a:off x="1728904" y="-168461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PM10</a:t>
          </a:r>
        </a:p>
      </dsp:txBody>
      <dsp:txXfrm>
        <a:off x="1975846" y="82997"/>
        <a:ext cx="1192339" cy="1214145"/>
      </dsp:txXfrm>
    </dsp:sp>
    <dsp:sp modelId="{34237B6D-10EE-4F09-8DAD-24162E694912}">
      <dsp:nvSpPr>
        <dsp:cNvPr id="0" name=""/>
        <dsp:cNvSpPr/>
      </dsp:nvSpPr>
      <dsp:spPr>
        <a:xfrm>
          <a:off x="3525198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Pył zawieszony PM2,5</a:t>
          </a:r>
        </a:p>
      </dsp:txBody>
      <dsp:txXfrm>
        <a:off x="3772140" y="1879291"/>
        <a:ext cx="1192339" cy="1214145"/>
      </dsp:txXfrm>
    </dsp:sp>
    <dsp:sp modelId="{F4BDC7D6-6E72-4E46-829E-563231A9E6C5}">
      <dsp:nvSpPr>
        <dsp:cNvPr id="0" name=""/>
        <dsp:cNvSpPr/>
      </dsp:nvSpPr>
      <dsp:spPr>
        <a:xfrm>
          <a:off x="1728904" y="3424127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err="1"/>
            <a:t>Benzo</a:t>
          </a:r>
          <a:r>
            <a:rPr lang="pl-PL" sz="1600" kern="1200"/>
            <a:t>(a)pi-ren</a:t>
          </a:r>
        </a:p>
      </dsp:txBody>
      <dsp:txXfrm>
        <a:off x="1975846" y="3675585"/>
        <a:ext cx="1192339" cy="1214145"/>
      </dsp:txXfrm>
    </dsp:sp>
    <dsp:sp modelId="{D7677C30-854E-4394-97D7-F095BB2D3635}">
      <dsp:nvSpPr>
        <dsp:cNvPr id="0" name=""/>
        <dsp:cNvSpPr/>
      </dsp:nvSpPr>
      <dsp:spPr>
        <a:xfrm>
          <a:off x="-67390" y="1627833"/>
          <a:ext cx="1686223" cy="1717061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Dwutlenek azotu (tylko strefa aglomeracja warszaw-ska)</a:t>
          </a:r>
        </a:p>
      </dsp:txBody>
      <dsp:txXfrm>
        <a:off x="179552" y="1879291"/>
        <a:ext cx="1192339" cy="12141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C21DC-1F81-46AC-A118-0C45516C5D7D}">
      <dsp:nvSpPr>
        <dsp:cNvPr id="0" name=""/>
        <dsp:cNvSpPr/>
      </dsp:nvSpPr>
      <dsp:spPr>
        <a:xfrm>
          <a:off x="-5441624" y="-833218"/>
          <a:ext cx="6479333" cy="6479333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FDB7E-6219-4E57-A878-78977AFCD536}">
      <dsp:nvSpPr>
        <dsp:cNvPr id="0" name=""/>
        <dsp:cNvSpPr/>
      </dsp:nvSpPr>
      <dsp:spPr>
        <a:xfrm>
          <a:off x="543260" y="370015"/>
          <a:ext cx="10991346" cy="7404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solidFill>
                <a:schemeClr val="tx1"/>
              </a:solidFill>
            </a:rPr>
            <a:t>współpraca z organami samorządu gminnego przy realizacji działania „Ograniczenie emisji substancji z procesu wytwarzania energii cieplnej dla potrzeb ogrzewania i przygotowania ciepłej wody</a:t>
          </a:r>
        </a:p>
      </dsp:txBody>
      <dsp:txXfrm>
        <a:off x="543260" y="370015"/>
        <a:ext cx="10991346" cy="740416"/>
      </dsp:txXfrm>
    </dsp:sp>
    <dsp:sp modelId="{4FC87346-8335-421A-B16D-778D04FE6FA5}">
      <dsp:nvSpPr>
        <dsp:cNvPr id="0" name=""/>
        <dsp:cNvSpPr/>
      </dsp:nvSpPr>
      <dsp:spPr>
        <a:xfrm>
          <a:off x="80500" y="277463"/>
          <a:ext cx="925520" cy="925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36D26-FAFD-4FDC-9217-07303D14D71E}">
      <dsp:nvSpPr>
        <dsp:cNvPr id="0" name=""/>
        <dsp:cNvSpPr/>
      </dsp:nvSpPr>
      <dsp:spPr>
        <a:xfrm>
          <a:off x="967758" y="1480832"/>
          <a:ext cx="10566849" cy="740416"/>
        </a:xfrm>
        <a:prstGeom prst="rect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05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chemeClr val="tx1"/>
              </a:solidFill>
            </a:rPr>
            <a:t>przekazywanie wójtom (burmistrzom, prezydentom miast)</a:t>
          </a:r>
          <a:r>
            <a:rPr lang="pl-PL" sz="1500" kern="1200" dirty="0">
              <a:solidFill>
                <a:schemeClr val="tx1"/>
              </a:solidFill>
              <a:latin typeface="Arial" panose="020B0604020202020204"/>
            </a:rPr>
            <a:t> </a:t>
          </a:r>
          <a:r>
            <a:rPr lang="pl-PL" sz="1500" kern="1200" dirty="0">
              <a:solidFill>
                <a:schemeClr val="tx1"/>
              </a:solidFill>
            </a:rPr>
            <a:t>deklaracji o wymianie bądź instalacji dodatkowych źródeł ciepła we wszelkich budynkach służących celom mieszkalnym bądź gospodarczym znajdujących się na terenie nieruchomości, w przypadku, gdy wymiana realizowana jest bez pośrednictwa lub współfinansowania przez gminę,</a:t>
          </a:r>
        </a:p>
      </dsp:txBody>
      <dsp:txXfrm>
        <a:off x="967758" y="1480832"/>
        <a:ext cx="10566849" cy="740416"/>
      </dsp:txXfrm>
    </dsp:sp>
    <dsp:sp modelId="{32429801-A13F-419A-A5E0-88C7701C725B}">
      <dsp:nvSpPr>
        <dsp:cNvPr id="0" name=""/>
        <dsp:cNvSpPr/>
      </dsp:nvSpPr>
      <dsp:spPr>
        <a:xfrm>
          <a:off x="504998" y="1388280"/>
          <a:ext cx="925520" cy="925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0F71-7595-4B8B-8150-764E47964F17}">
      <dsp:nvSpPr>
        <dsp:cNvPr id="0" name=""/>
        <dsp:cNvSpPr/>
      </dsp:nvSpPr>
      <dsp:spPr>
        <a:xfrm>
          <a:off x="967758" y="2591648"/>
          <a:ext cx="10566849" cy="740416"/>
        </a:xfrm>
        <a:prstGeom prst="rect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solidFill>
                <a:schemeClr val="tx1"/>
              </a:solidFill>
            </a:rPr>
            <a:t>realizacji działania „</a:t>
          </a:r>
          <a:r>
            <a:rPr lang="x-none" sz="1500" kern="1200">
              <a:solidFill>
                <a:schemeClr val="tx1"/>
              </a:solidFill>
            </a:rPr>
            <a:t>Ograniczanie wtórnej emisji pyłu</a:t>
          </a:r>
          <a:r>
            <a:rPr lang="pl-PL" sz="1500" kern="1200">
              <a:solidFill>
                <a:schemeClr val="tx1"/>
              </a:solidFill>
            </a:rPr>
            <a:t>” </a:t>
          </a:r>
          <a:r>
            <a:rPr lang="x-none" sz="1500" kern="1200">
              <a:solidFill>
                <a:schemeClr val="tx1"/>
              </a:solidFill>
            </a:rPr>
            <a:t>w zakresie </a:t>
          </a:r>
          <a:r>
            <a:rPr lang="pl-PL" sz="1500" kern="1200">
              <a:solidFill>
                <a:schemeClr val="tx1"/>
              </a:solidFill>
            </a:rPr>
            <a:t>zakazu używania dmuchaw do liści</a:t>
          </a:r>
        </a:p>
      </dsp:txBody>
      <dsp:txXfrm>
        <a:off x="967758" y="2591648"/>
        <a:ext cx="10566849" cy="740416"/>
      </dsp:txXfrm>
    </dsp:sp>
    <dsp:sp modelId="{06ABC321-8FF5-46DA-97CA-6D13EE40F05B}">
      <dsp:nvSpPr>
        <dsp:cNvPr id="0" name=""/>
        <dsp:cNvSpPr/>
      </dsp:nvSpPr>
      <dsp:spPr>
        <a:xfrm>
          <a:off x="504998" y="2499096"/>
          <a:ext cx="925520" cy="925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E556E-A1CE-4CED-8551-AF4A19F9EFE7}">
      <dsp:nvSpPr>
        <dsp:cNvPr id="0" name=""/>
        <dsp:cNvSpPr/>
      </dsp:nvSpPr>
      <dsp:spPr>
        <a:xfrm>
          <a:off x="543260" y="3702465"/>
          <a:ext cx="10991346" cy="740416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70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solidFill>
                <a:schemeClr val="tx1"/>
              </a:solidFill>
            </a:rPr>
            <a:t>przestrzeganie ograniczeń i zakazów zawartych w aktualnie obowiązującej uchwale antysmogowej</a:t>
          </a:r>
        </a:p>
      </dsp:txBody>
      <dsp:txXfrm>
        <a:off x="543260" y="3702465"/>
        <a:ext cx="10991346" cy="740416"/>
      </dsp:txXfrm>
    </dsp:sp>
    <dsp:sp modelId="{6A363B3C-F5DD-4F69-AA32-657899083B8A}">
      <dsp:nvSpPr>
        <dsp:cNvPr id="0" name=""/>
        <dsp:cNvSpPr/>
      </dsp:nvSpPr>
      <dsp:spPr>
        <a:xfrm>
          <a:off x="80500" y="3609913"/>
          <a:ext cx="925520" cy="925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81356-B690-4214-A099-9946B08694E3}">
      <dsp:nvSpPr>
        <dsp:cNvPr id="0" name=""/>
        <dsp:cNvSpPr/>
      </dsp:nvSpPr>
      <dsp:spPr>
        <a:xfrm>
          <a:off x="297285" y="2795"/>
          <a:ext cx="5060439" cy="50604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B8BFA4-D878-42BB-B058-774919D1D2E2}">
      <dsp:nvSpPr>
        <dsp:cNvPr id="0" name=""/>
        <dsp:cNvSpPr/>
      </dsp:nvSpPr>
      <dsp:spPr>
        <a:xfrm>
          <a:off x="530646" y="213936"/>
          <a:ext cx="910879" cy="9108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BA9AAE-271F-4595-B801-3147C959071F}">
      <dsp:nvSpPr>
        <dsp:cNvPr id="0" name=""/>
        <dsp:cNvSpPr/>
      </dsp:nvSpPr>
      <dsp:spPr>
        <a:xfrm>
          <a:off x="1575892" y="234275"/>
          <a:ext cx="3570605" cy="910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Wójtowie, burmistrzowie, prezydenci miast:</a:t>
          </a:r>
        </a:p>
      </dsp:txBody>
      <dsp:txXfrm>
        <a:off x="1575892" y="234275"/>
        <a:ext cx="3570605" cy="910879"/>
      </dsp:txXfrm>
    </dsp:sp>
    <dsp:sp modelId="{365F19CE-E562-4ADE-BD1D-C292BBC997E2}">
      <dsp:nvSpPr>
        <dsp:cNvPr id="0" name=""/>
        <dsp:cNvSpPr/>
      </dsp:nvSpPr>
      <dsp:spPr>
        <a:xfrm>
          <a:off x="992127" y="1125445"/>
          <a:ext cx="4872218" cy="29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/>
            <a:t>Realizacja działań naprawczych</a:t>
          </a:r>
          <a:endParaRPr lang="pl-PL" sz="2800" kern="1200"/>
        </a:p>
      </dsp:txBody>
      <dsp:txXfrm>
        <a:off x="992127" y="1125445"/>
        <a:ext cx="4872218" cy="292330"/>
      </dsp:txXfrm>
    </dsp:sp>
    <dsp:sp modelId="{43223041-EF1F-4840-B56D-4B1C4714123D}">
      <dsp:nvSpPr>
        <dsp:cNvPr id="0" name=""/>
        <dsp:cNvSpPr/>
      </dsp:nvSpPr>
      <dsp:spPr>
        <a:xfrm>
          <a:off x="834509" y="1202414"/>
          <a:ext cx="104939" cy="10493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C52871-1F5E-4A27-9F4F-413699D86159}">
      <dsp:nvSpPr>
        <dsp:cNvPr id="0" name=""/>
        <dsp:cNvSpPr/>
      </dsp:nvSpPr>
      <dsp:spPr>
        <a:xfrm>
          <a:off x="992127" y="1522716"/>
          <a:ext cx="4872218" cy="292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Realizacja działań krótkoterminowych</a:t>
          </a:r>
          <a:endParaRPr lang="pl-PL" sz="2800" kern="1200"/>
        </a:p>
      </dsp:txBody>
      <dsp:txXfrm>
        <a:off x="992127" y="1522716"/>
        <a:ext cx="4872218" cy="292330"/>
      </dsp:txXfrm>
    </dsp:sp>
    <dsp:sp modelId="{9B4D23B8-5F28-4F1B-92A8-A146FF9ADB3B}">
      <dsp:nvSpPr>
        <dsp:cNvPr id="0" name=""/>
        <dsp:cNvSpPr/>
      </dsp:nvSpPr>
      <dsp:spPr>
        <a:xfrm>
          <a:off x="820655" y="2056684"/>
          <a:ext cx="104939" cy="1049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05389AF-0577-4260-8900-6E9C4DF4BAEF}">
      <dsp:nvSpPr>
        <dsp:cNvPr id="0" name=""/>
        <dsp:cNvSpPr/>
      </dsp:nvSpPr>
      <dsp:spPr>
        <a:xfrm>
          <a:off x="992127" y="1919986"/>
          <a:ext cx="4872218" cy="1465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Coroczne sprawozdania z wydawanych decyzji, których ustalenia zmierzają do osiągnięcia celów Programu </a:t>
          </a:r>
          <a:r>
            <a:rPr lang="pl-PL" sz="2000" b="1" kern="1200"/>
            <a:t>(oraz starostowie) - </a:t>
          </a:r>
          <a:r>
            <a:rPr lang="pl-PL" sz="2000" kern="1200"/>
            <a:t>do 31 stycznia po roku sprawozdawczym</a:t>
          </a:r>
          <a:endParaRPr lang="pl-PL" sz="2800" kern="1200"/>
        </a:p>
      </dsp:txBody>
      <dsp:txXfrm>
        <a:off x="992127" y="1919986"/>
        <a:ext cx="4872218" cy="1465055"/>
      </dsp:txXfrm>
    </dsp:sp>
    <dsp:sp modelId="{58AF8CD9-0790-4392-A392-9D8054A29DEB}">
      <dsp:nvSpPr>
        <dsp:cNvPr id="0" name=""/>
        <dsp:cNvSpPr/>
      </dsp:nvSpPr>
      <dsp:spPr>
        <a:xfrm>
          <a:off x="872404" y="3613501"/>
          <a:ext cx="104939" cy="1049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6D891C-6AA5-488D-8639-1AF41AC4EDF1}">
      <dsp:nvSpPr>
        <dsp:cNvPr id="0" name=""/>
        <dsp:cNvSpPr/>
      </dsp:nvSpPr>
      <dsp:spPr>
        <a:xfrm>
          <a:off x="992127" y="3489981"/>
          <a:ext cx="4872218" cy="1061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Coroczne sprawozdania z realizacji </a:t>
          </a:r>
          <a:br>
            <a:rPr lang="pl-PL" sz="2000" kern="1200"/>
          </a:br>
          <a:r>
            <a:rPr lang="pl-PL" sz="2000" kern="1200"/>
            <a:t>ww. działań - do 31 stycznia po roku sprawozdawczym</a:t>
          </a:r>
          <a:endParaRPr lang="pl-PL" sz="2800" kern="1200"/>
        </a:p>
      </dsp:txBody>
      <dsp:txXfrm>
        <a:off x="992127" y="3489981"/>
        <a:ext cx="4872218" cy="106176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872E-ABF4-49FD-AF24-6E16F81F11C7}">
      <dsp:nvSpPr>
        <dsp:cNvPr id="0" name=""/>
        <dsp:cNvSpPr/>
      </dsp:nvSpPr>
      <dsp:spPr>
        <a:xfrm>
          <a:off x="360951" y="126024"/>
          <a:ext cx="4937210" cy="49372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C2B3C03-378B-4920-A608-4A7DBE54AB12}">
      <dsp:nvSpPr>
        <dsp:cNvPr id="0" name=""/>
        <dsp:cNvSpPr/>
      </dsp:nvSpPr>
      <dsp:spPr>
        <a:xfrm>
          <a:off x="485442" y="330298"/>
          <a:ext cx="888697" cy="888697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6"/>
                <a:satOff val="2755"/>
                <a:lumOff val="1776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6"/>
                <a:satOff val="2755"/>
                <a:lumOff val="1776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6"/>
                <a:satOff val="2755"/>
                <a:lumOff val="1776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642F7B-4F71-4AEF-8999-A3CE3D36B3AF}">
      <dsp:nvSpPr>
        <dsp:cNvPr id="0" name=""/>
        <dsp:cNvSpPr/>
      </dsp:nvSpPr>
      <dsp:spPr>
        <a:xfrm>
          <a:off x="1630943" y="73837"/>
          <a:ext cx="2665898" cy="154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Podmioty korzystające </a:t>
          </a:r>
          <a:br>
            <a:rPr lang="pl-PL" sz="2400" kern="1200"/>
          </a:br>
          <a:r>
            <a:rPr lang="pl-PL" sz="2400" kern="1200"/>
            <a:t>ze środowiska oraz </a:t>
          </a:r>
          <a:br>
            <a:rPr lang="pl-PL" sz="2400" kern="1200"/>
          </a:br>
          <a:r>
            <a:rPr lang="pl-PL" sz="2400" kern="1200"/>
            <a:t>osoby fizyczne</a:t>
          </a:r>
        </a:p>
      </dsp:txBody>
      <dsp:txXfrm>
        <a:off x="1630943" y="73837"/>
        <a:ext cx="2665898" cy="1543117"/>
      </dsp:txXfrm>
    </dsp:sp>
    <dsp:sp modelId="{85427BED-9296-48D5-B2EC-5BC9041A2A4D}">
      <dsp:nvSpPr>
        <dsp:cNvPr id="0" name=""/>
        <dsp:cNvSpPr/>
      </dsp:nvSpPr>
      <dsp:spPr>
        <a:xfrm>
          <a:off x="1038743" y="1775086"/>
          <a:ext cx="4753572" cy="94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/>
            <a:t>Bieżące przekazywanie</a:t>
          </a:r>
          <a:r>
            <a:rPr lang="pl-PL" sz="2000" kern="1200"/>
            <a:t> </a:t>
          </a:r>
          <a:r>
            <a:rPr lang="pl-PL" sz="2000" b="1" kern="1200">
              <a:latin typeface="Arial" panose="020B0604020202020204"/>
            </a:rPr>
            <a:t>deklaracji</a:t>
          </a:r>
          <a:r>
            <a:rPr lang="pl-PL" sz="2000" kern="1200"/>
            <a:t> wójtom (burmistrzom, prezydentom) o wymianie źródeł ciepła</a:t>
          </a:r>
          <a:endParaRPr lang="pl-PL" sz="2400" kern="1200"/>
        </a:p>
      </dsp:txBody>
      <dsp:txXfrm>
        <a:off x="1038743" y="1775086"/>
        <a:ext cx="4753572" cy="940901"/>
      </dsp:txXfrm>
    </dsp:sp>
    <dsp:sp modelId="{49EF75E3-1CD5-47CE-A447-43D4883D0ACD}">
      <dsp:nvSpPr>
        <dsp:cNvPr id="0" name=""/>
        <dsp:cNvSpPr/>
      </dsp:nvSpPr>
      <dsp:spPr>
        <a:xfrm>
          <a:off x="753331" y="2855128"/>
          <a:ext cx="235222" cy="23522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2"/>
                <a:satOff val="5511"/>
                <a:lumOff val="3552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2"/>
                <a:satOff val="5511"/>
                <a:lumOff val="3552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2"/>
                <a:satOff val="5511"/>
                <a:lumOff val="3552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DFC6B4-F6E9-4A9F-8446-7A303A258898}">
      <dsp:nvSpPr>
        <dsp:cNvPr id="0" name=""/>
        <dsp:cNvSpPr/>
      </dsp:nvSpPr>
      <dsp:spPr>
        <a:xfrm>
          <a:off x="1038743" y="2935430"/>
          <a:ext cx="4753572" cy="89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Realizacja działań naprawczych (wymiana źródeł niskiej emisji, przestrzeganie zakazu stosowania dmuchaw)</a:t>
          </a:r>
        </a:p>
      </dsp:txBody>
      <dsp:txXfrm>
        <a:off x="1038743" y="2935430"/>
        <a:ext cx="4753572" cy="890424"/>
      </dsp:txXfrm>
    </dsp:sp>
    <dsp:sp modelId="{A02CE5F9-12C2-464E-8AEA-C5B03B37BA00}">
      <dsp:nvSpPr>
        <dsp:cNvPr id="0" name=""/>
        <dsp:cNvSpPr/>
      </dsp:nvSpPr>
      <dsp:spPr>
        <a:xfrm>
          <a:off x="895281" y="3866821"/>
          <a:ext cx="235222" cy="23522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-18"/>
                <a:satOff val="8266"/>
                <a:lumOff val="5328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-18"/>
                <a:satOff val="8266"/>
                <a:lumOff val="5328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-18"/>
                <a:satOff val="8266"/>
                <a:lumOff val="5328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9EE9AA-8EBA-408B-9216-18BC9812FE91}">
      <dsp:nvSpPr>
        <dsp:cNvPr id="0" name=""/>
        <dsp:cNvSpPr/>
      </dsp:nvSpPr>
      <dsp:spPr>
        <a:xfrm>
          <a:off x="1038743" y="4012905"/>
          <a:ext cx="4753572" cy="99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Realizacja działań krótkoterminowych</a:t>
          </a:r>
        </a:p>
      </dsp:txBody>
      <dsp:txXfrm>
        <a:off x="1038743" y="4012905"/>
        <a:ext cx="4753572" cy="99925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32F6-059D-490F-A3E7-5D992A454A26}">
      <dsp:nvSpPr>
        <dsp:cNvPr id="0" name=""/>
        <dsp:cNvSpPr/>
      </dsp:nvSpPr>
      <dsp:spPr>
        <a:xfrm>
          <a:off x="-19963" y="137201"/>
          <a:ext cx="9162246" cy="144976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1849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/>
            <a:t>Województwa Mazowieckiego:</a:t>
          </a:r>
          <a:r>
            <a:rPr lang="pl-PL" sz="2400" b="1" kern="1200">
              <a:latin typeface="Arial" panose="020B0604020202020204"/>
            </a:rPr>
            <a:t> </a:t>
          </a:r>
          <a:endParaRPr lang="pl-PL" sz="2400" kern="1200"/>
        </a:p>
      </dsp:txBody>
      <dsp:txXfrm>
        <a:off x="-19963" y="499643"/>
        <a:ext cx="8799805" cy="724883"/>
      </dsp:txXfrm>
    </dsp:sp>
    <dsp:sp modelId="{AF6B434E-A192-408C-8962-BC3F4C768B92}">
      <dsp:nvSpPr>
        <dsp:cNvPr id="0" name=""/>
        <dsp:cNvSpPr/>
      </dsp:nvSpPr>
      <dsp:spPr>
        <a:xfrm>
          <a:off x="-19963" y="1185049"/>
          <a:ext cx="4232957" cy="3930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MIWOP 2020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RPO WM 2014–2020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RPO WM 2021–2027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Otwarte konkursy ofert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Platforma sprawozdawcza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Szkolenia</a:t>
          </a:r>
        </a:p>
      </dsp:txBody>
      <dsp:txXfrm>
        <a:off x="-19963" y="1185049"/>
        <a:ext cx="4232957" cy="3930722"/>
      </dsp:txXfrm>
    </dsp:sp>
    <dsp:sp modelId="{EA7E36BF-CB93-48BB-B41D-2C1B85B3F60C}">
      <dsp:nvSpPr>
        <dsp:cNvPr id="0" name=""/>
        <dsp:cNvSpPr/>
      </dsp:nvSpPr>
      <dsp:spPr>
        <a:xfrm>
          <a:off x="4173066" y="611845"/>
          <a:ext cx="5009142" cy="17906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254000" bIns="21184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/>
            <a:t>Możliwość dofinansowania z innych źródeł:</a:t>
          </a:r>
          <a:endParaRPr lang="pl-PL" sz="2400" kern="1200"/>
        </a:p>
      </dsp:txBody>
      <dsp:txXfrm>
        <a:off x="4173066" y="1059517"/>
        <a:ext cx="4561471" cy="895343"/>
      </dsp:txXfrm>
    </dsp:sp>
    <dsp:sp modelId="{32F71DB9-6C46-4F41-880F-9FF0229752C7}">
      <dsp:nvSpPr>
        <dsp:cNvPr id="0" name=""/>
        <dsp:cNvSpPr/>
      </dsp:nvSpPr>
      <dsp:spPr>
        <a:xfrm>
          <a:off x="4174198" y="1741992"/>
          <a:ext cx="4344411" cy="33737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„Czyste Powietrze”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„Ciepłownictwo powiatowe”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„Mój Prąd”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Program STOP SMOG</a:t>
          </a:r>
        </a:p>
      </dsp:txBody>
      <dsp:txXfrm>
        <a:off x="4174198" y="1741992"/>
        <a:ext cx="4344411" cy="33737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E4DE-E76A-4F45-9E40-86E0C6DE48B8}">
      <dsp:nvSpPr>
        <dsp:cNvPr id="0" name=""/>
        <dsp:cNvSpPr/>
      </dsp:nvSpPr>
      <dsp:spPr>
        <a:xfrm>
          <a:off x="8927" y="670000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Kraj</a:t>
          </a:r>
        </a:p>
      </dsp:txBody>
      <dsp:txXfrm>
        <a:off x="25821" y="686894"/>
        <a:ext cx="2500831" cy="543003"/>
      </dsp:txXfrm>
    </dsp:sp>
    <dsp:sp modelId="{794BD625-6F96-4819-A58D-462379CFD68D}">
      <dsp:nvSpPr>
        <dsp:cNvPr id="0" name=""/>
        <dsp:cNvSpPr/>
      </dsp:nvSpPr>
      <dsp:spPr>
        <a:xfrm>
          <a:off x="2543547" y="948847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946860"/>
        <a:ext cx="23071" cy="23071"/>
      </dsp:txXfrm>
    </dsp:sp>
    <dsp:sp modelId="{929ED0FC-4532-4692-9C15-27D227E26C10}">
      <dsp:nvSpPr>
        <dsp:cNvPr id="0" name=""/>
        <dsp:cNvSpPr/>
      </dsp:nvSpPr>
      <dsp:spPr>
        <a:xfrm>
          <a:off x="3004981" y="585454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terminu określenia programu</a:t>
          </a:r>
        </a:p>
      </dsp:txBody>
      <dsp:txXfrm>
        <a:off x="3026827" y="607300"/>
        <a:ext cx="2490927" cy="702192"/>
      </dsp:txXfrm>
    </dsp:sp>
    <dsp:sp modelId="{8FE7359E-23D9-427B-B744-7449FEE80333}">
      <dsp:nvSpPr>
        <dsp:cNvPr id="0" name=""/>
        <dsp:cNvSpPr/>
      </dsp:nvSpPr>
      <dsp:spPr>
        <a:xfrm rot="19136550">
          <a:off x="5464348" y="747881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742132"/>
        <a:ext cx="30596" cy="30596"/>
      </dsp:txXfrm>
    </dsp:sp>
    <dsp:sp modelId="{A8D27372-A831-45DB-A097-08E85609037C}">
      <dsp:nvSpPr>
        <dsp:cNvPr id="0" name=""/>
        <dsp:cNvSpPr/>
      </dsp:nvSpPr>
      <dsp:spPr>
        <a:xfrm>
          <a:off x="6001034" y="197792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kara </a:t>
          </a:r>
          <a:r>
            <a:rPr lang="pl-PL" sz="1600" kern="1200">
              <a:solidFill>
                <a:schemeClr val="tx1"/>
              </a:solidFill>
            </a:rPr>
            <a:t>okresowa: </a:t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5 066 EUR do 303 960 EUR (za każdy dzień naruszenia)</a:t>
          </a:r>
        </a:p>
      </dsp:txBody>
      <dsp:txXfrm>
        <a:off x="6022044" y="218802"/>
        <a:ext cx="2857409" cy="675324"/>
      </dsp:txXfrm>
    </dsp:sp>
    <dsp:sp modelId="{0232BD6D-63EF-4EAF-AF81-A77CFE9D1140}">
      <dsp:nvSpPr>
        <dsp:cNvPr id="0" name=""/>
        <dsp:cNvSpPr/>
      </dsp:nvSpPr>
      <dsp:spPr>
        <a:xfrm rot="2463450">
          <a:off x="5464348" y="1149813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1144063"/>
        <a:ext cx="30596" cy="30596"/>
      </dsp:txXfrm>
    </dsp:sp>
    <dsp:sp modelId="{09681469-3A93-470A-862E-F73386DC977D}">
      <dsp:nvSpPr>
        <dsp:cNvPr id="0" name=""/>
        <dsp:cNvSpPr/>
      </dsp:nvSpPr>
      <dsp:spPr>
        <a:xfrm>
          <a:off x="6001034" y="1001655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kara </a:t>
          </a:r>
          <a:r>
            <a:rPr lang="pl-PL" sz="1600" kern="1200">
              <a:solidFill>
                <a:schemeClr val="tx1"/>
              </a:solidFill>
            </a:rPr>
            <a:t>ryczałtowa: </a:t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(4 300 000 EUR - 50 034 200 EUR)</a:t>
          </a:r>
        </a:p>
      </dsp:txBody>
      <dsp:txXfrm>
        <a:off x="6022044" y="1022665"/>
        <a:ext cx="2857409" cy="675324"/>
      </dsp:txXfrm>
    </dsp:sp>
    <dsp:sp modelId="{2CF6B2D2-3E4A-4FB0-8B23-413BA5545ECB}">
      <dsp:nvSpPr>
        <dsp:cNvPr id="0" name=""/>
        <dsp:cNvSpPr/>
      </dsp:nvSpPr>
      <dsp:spPr>
        <a:xfrm>
          <a:off x="8927" y="1875795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Województwo</a:t>
          </a:r>
        </a:p>
      </dsp:txBody>
      <dsp:txXfrm>
        <a:off x="25821" y="1892689"/>
        <a:ext cx="2500831" cy="543003"/>
      </dsp:txXfrm>
    </dsp:sp>
    <dsp:sp modelId="{884578BE-7F3B-4913-980A-086D0AD3CD7B}">
      <dsp:nvSpPr>
        <dsp:cNvPr id="0" name=""/>
        <dsp:cNvSpPr/>
      </dsp:nvSpPr>
      <dsp:spPr>
        <a:xfrm>
          <a:off x="2543547" y="2154642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2152655"/>
        <a:ext cx="23071" cy="23071"/>
      </dsp:txXfrm>
    </dsp:sp>
    <dsp:sp modelId="{F460D592-7572-4FC0-B647-354846EFDDB5}">
      <dsp:nvSpPr>
        <dsp:cNvPr id="0" name=""/>
        <dsp:cNvSpPr/>
      </dsp:nvSpPr>
      <dsp:spPr>
        <a:xfrm>
          <a:off x="3004981" y="1791249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terminu uchwalenia POP</a:t>
          </a:r>
        </a:p>
      </dsp:txBody>
      <dsp:txXfrm>
        <a:off x="3026827" y="1813095"/>
        <a:ext cx="2490927" cy="702192"/>
      </dsp:txXfrm>
    </dsp:sp>
    <dsp:sp modelId="{F13D6D8B-84C0-493F-8B76-C31D2084A35C}">
      <dsp:nvSpPr>
        <dsp:cNvPr id="0" name=""/>
        <dsp:cNvSpPr/>
      </dsp:nvSpPr>
      <dsp:spPr>
        <a:xfrm>
          <a:off x="5539601" y="2154642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8781" y="2152655"/>
        <a:ext cx="23071" cy="23071"/>
      </dsp:txXfrm>
    </dsp:sp>
    <dsp:sp modelId="{BEFCAF9C-6AFF-4E58-89F6-213565300B84}">
      <dsp:nvSpPr>
        <dsp:cNvPr id="0" name=""/>
        <dsp:cNvSpPr/>
      </dsp:nvSpPr>
      <dsp:spPr>
        <a:xfrm>
          <a:off x="6001034" y="1805519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kary:</a:t>
          </a:r>
          <a:r>
            <a:rPr lang="pl-PL" sz="1600" kern="1200">
              <a:solidFill>
                <a:schemeClr val="tx1"/>
              </a:solidFill>
            </a:rPr>
            <a:t/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(50 000 zł - 500 000 zł)</a:t>
          </a:r>
        </a:p>
      </dsp:txBody>
      <dsp:txXfrm>
        <a:off x="6022044" y="1826529"/>
        <a:ext cx="2857409" cy="675324"/>
      </dsp:txXfrm>
    </dsp:sp>
    <dsp:sp modelId="{7C9C52B9-F251-4EA0-A8B1-6D3479371F53}">
      <dsp:nvSpPr>
        <dsp:cNvPr id="0" name=""/>
        <dsp:cNvSpPr/>
      </dsp:nvSpPr>
      <dsp:spPr>
        <a:xfrm>
          <a:off x="8927" y="2708198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Gmina</a:t>
          </a:r>
        </a:p>
      </dsp:txBody>
      <dsp:txXfrm>
        <a:off x="25821" y="2725092"/>
        <a:ext cx="2500831" cy="543003"/>
      </dsp:txXfrm>
    </dsp:sp>
    <dsp:sp modelId="{B1A9F3D1-0361-4CDD-90F9-6605E5D56D6E}">
      <dsp:nvSpPr>
        <dsp:cNvPr id="0" name=""/>
        <dsp:cNvSpPr/>
      </dsp:nvSpPr>
      <dsp:spPr>
        <a:xfrm>
          <a:off x="2543547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2985058"/>
        <a:ext cx="23071" cy="23071"/>
      </dsp:txXfrm>
    </dsp:sp>
    <dsp:sp modelId="{725D89C6-00F4-4233-9C76-1AFCD3B30F0C}">
      <dsp:nvSpPr>
        <dsp:cNvPr id="0" name=""/>
        <dsp:cNvSpPr/>
      </dsp:nvSpPr>
      <dsp:spPr>
        <a:xfrm>
          <a:off x="3004981" y="2623652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niedotrzymanie terminów realizacji działań naprawczych</a:t>
          </a:r>
        </a:p>
      </dsp:txBody>
      <dsp:txXfrm>
        <a:off x="3026827" y="2645498"/>
        <a:ext cx="2490927" cy="702192"/>
      </dsp:txXfrm>
    </dsp:sp>
    <dsp:sp modelId="{2E1B7D02-9DA4-4E5E-BA6D-90AB1B95AEF8}">
      <dsp:nvSpPr>
        <dsp:cNvPr id="0" name=""/>
        <dsp:cNvSpPr/>
      </dsp:nvSpPr>
      <dsp:spPr>
        <a:xfrm>
          <a:off x="5539601" y="2987045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8781" y="2985058"/>
        <a:ext cx="23071" cy="23071"/>
      </dsp:txXfrm>
    </dsp:sp>
    <dsp:sp modelId="{118C9935-C67A-42AE-B48A-6B80D75E31AB}">
      <dsp:nvSpPr>
        <dsp:cNvPr id="0" name=""/>
        <dsp:cNvSpPr/>
      </dsp:nvSpPr>
      <dsp:spPr>
        <a:xfrm>
          <a:off x="6001034" y="2637922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kary:</a:t>
          </a:r>
          <a:r>
            <a:rPr lang="pl-PL" sz="1600" kern="1200">
              <a:solidFill>
                <a:schemeClr val="tx1"/>
              </a:solidFill>
            </a:rPr>
            <a:t/>
          </a:r>
          <a:br>
            <a:rPr lang="pl-PL" sz="1600" kern="1200">
              <a:solidFill>
                <a:schemeClr val="tx1"/>
              </a:solidFill>
            </a:rPr>
          </a:br>
          <a:r>
            <a:rPr lang="pl-PL" sz="1600" kern="1200">
              <a:solidFill>
                <a:schemeClr val="tx1"/>
              </a:solidFill>
            </a:rPr>
            <a:t>(50 000 zł - 500 000 zł)</a:t>
          </a:r>
        </a:p>
      </dsp:txBody>
      <dsp:txXfrm>
        <a:off x="6022044" y="2658932"/>
        <a:ext cx="2857409" cy="675324"/>
      </dsp:txXfrm>
    </dsp:sp>
    <dsp:sp modelId="{EB293EC6-E7AE-4795-9ADA-2186DF60E284}">
      <dsp:nvSpPr>
        <dsp:cNvPr id="0" name=""/>
        <dsp:cNvSpPr/>
      </dsp:nvSpPr>
      <dsp:spPr>
        <a:xfrm>
          <a:off x="8927" y="4189642"/>
          <a:ext cx="2534619" cy="5767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>
              <a:solidFill>
                <a:schemeClr val="tx1"/>
              </a:solidFill>
            </a:rPr>
            <a:t>Mieszkańcy</a:t>
          </a:r>
        </a:p>
      </dsp:txBody>
      <dsp:txXfrm>
        <a:off x="25821" y="4206536"/>
        <a:ext cx="2500831" cy="543003"/>
      </dsp:txXfrm>
    </dsp:sp>
    <dsp:sp modelId="{9A90A407-B57F-44D4-85F0-EDBC0B126CB9}">
      <dsp:nvSpPr>
        <dsp:cNvPr id="0" name=""/>
        <dsp:cNvSpPr/>
      </dsp:nvSpPr>
      <dsp:spPr>
        <a:xfrm>
          <a:off x="2543547" y="4468489"/>
          <a:ext cx="461433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461433" y="954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2762728" y="4466502"/>
        <a:ext cx="23071" cy="23071"/>
      </dsp:txXfrm>
    </dsp:sp>
    <dsp:sp modelId="{2B48D3B1-11DF-4586-B0CE-74534C3EC082}">
      <dsp:nvSpPr>
        <dsp:cNvPr id="0" name=""/>
        <dsp:cNvSpPr/>
      </dsp:nvSpPr>
      <dsp:spPr>
        <a:xfrm>
          <a:off x="3004981" y="4105096"/>
          <a:ext cx="2534619" cy="7458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brak poprawy jakości powietrza</a:t>
          </a:r>
        </a:p>
      </dsp:txBody>
      <dsp:txXfrm>
        <a:off x="3026827" y="4126942"/>
        <a:ext cx="2490927" cy="702192"/>
      </dsp:txXfrm>
    </dsp:sp>
    <dsp:sp modelId="{3E108F38-C854-4032-9666-2031FE09752B}">
      <dsp:nvSpPr>
        <dsp:cNvPr id="0" name=""/>
        <dsp:cNvSpPr/>
      </dsp:nvSpPr>
      <dsp:spPr>
        <a:xfrm rot="19136550">
          <a:off x="5464348" y="4267523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4261774"/>
        <a:ext cx="30596" cy="30596"/>
      </dsp:txXfrm>
    </dsp:sp>
    <dsp:sp modelId="{A7E91041-0A79-4DD6-A484-36C463108B7A}">
      <dsp:nvSpPr>
        <dsp:cNvPr id="0" name=""/>
        <dsp:cNvSpPr/>
      </dsp:nvSpPr>
      <dsp:spPr>
        <a:xfrm>
          <a:off x="6001034" y="3717434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>
              <a:solidFill>
                <a:schemeClr val="tx1"/>
              </a:solidFill>
            </a:rPr>
            <a:t>narażenie na szkodliwe oddziaływanie zanieczyszczeń powietrza</a:t>
          </a:r>
        </a:p>
      </dsp:txBody>
      <dsp:txXfrm>
        <a:off x="6022044" y="3738444"/>
        <a:ext cx="2857409" cy="675324"/>
      </dsp:txXfrm>
    </dsp:sp>
    <dsp:sp modelId="{3F2E6616-8ED6-4AF7-8D9E-B038C9E009FF}">
      <dsp:nvSpPr>
        <dsp:cNvPr id="0" name=""/>
        <dsp:cNvSpPr/>
      </dsp:nvSpPr>
      <dsp:spPr>
        <a:xfrm rot="19457599">
          <a:off x="8847052" y="3900730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9116974" y="3896072"/>
        <a:ext cx="28412" cy="28412"/>
      </dsp:txXfrm>
    </dsp:sp>
    <dsp:sp modelId="{740401BD-8BD4-4837-B46A-DC6354B40B7D}">
      <dsp:nvSpPr>
        <dsp:cNvPr id="0" name=""/>
        <dsp:cNvSpPr/>
      </dsp:nvSpPr>
      <dsp:spPr>
        <a:xfrm>
          <a:off x="9361897" y="3456055"/>
          <a:ext cx="2534619" cy="576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bg1"/>
              </a:solidFill>
            </a:rPr>
            <a:t>skrócenie życia </a:t>
          </a:r>
          <a:br>
            <a:rPr lang="pl-PL" sz="1800" kern="1200">
              <a:solidFill>
                <a:schemeClr val="bg1"/>
              </a:solidFill>
            </a:rPr>
          </a:br>
          <a:r>
            <a:rPr lang="pl-PL" sz="1800" kern="1200">
              <a:solidFill>
                <a:schemeClr val="bg1"/>
              </a:solidFill>
            </a:rPr>
            <a:t>o ok. 8 – 10 miesięcy</a:t>
          </a:r>
        </a:p>
      </dsp:txBody>
      <dsp:txXfrm>
        <a:off x="9378791" y="3472949"/>
        <a:ext cx="2500831" cy="543003"/>
      </dsp:txXfrm>
    </dsp:sp>
    <dsp:sp modelId="{A25915BF-02B7-4C5E-8CD8-E7EA04FC4536}">
      <dsp:nvSpPr>
        <dsp:cNvPr id="0" name=""/>
        <dsp:cNvSpPr/>
      </dsp:nvSpPr>
      <dsp:spPr>
        <a:xfrm rot="2142401">
          <a:off x="8847052" y="4232385"/>
          <a:ext cx="568257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568257" y="954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9116974" y="4227728"/>
        <a:ext cx="28412" cy="28412"/>
      </dsp:txXfrm>
    </dsp:sp>
    <dsp:sp modelId="{D6BA2451-03B4-467C-B893-EFDAA5703189}">
      <dsp:nvSpPr>
        <dsp:cNvPr id="0" name=""/>
        <dsp:cNvSpPr/>
      </dsp:nvSpPr>
      <dsp:spPr>
        <a:xfrm>
          <a:off x="9361897" y="4119366"/>
          <a:ext cx="2534619" cy="576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bg1"/>
              </a:solidFill>
            </a:rPr>
            <a:t>koszty zdrowotne: </a:t>
          </a:r>
          <a:br>
            <a:rPr lang="pl-PL" sz="1800" kern="1200">
              <a:solidFill>
                <a:schemeClr val="bg1"/>
              </a:solidFill>
            </a:rPr>
          </a:br>
          <a:r>
            <a:rPr lang="pl-PL" sz="1800" kern="1200">
              <a:solidFill>
                <a:schemeClr val="bg1"/>
              </a:solidFill>
            </a:rPr>
            <a:t>800 zł/miesiąc</a:t>
          </a:r>
        </a:p>
      </dsp:txBody>
      <dsp:txXfrm>
        <a:off x="9378791" y="4136260"/>
        <a:ext cx="2500831" cy="543003"/>
      </dsp:txXfrm>
    </dsp:sp>
    <dsp:sp modelId="{E7E71348-597A-4AD2-89BB-2C46FFC07BEA}">
      <dsp:nvSpPr>
        <dsp:cNvPr id="0" name=""/>
        <dsp:cNvSpPr/>
      </dsp:nvSpPr>
      <dsp:spPr>
        <a:xfrm rot="2463450">
          <a:off x="5464348" y="4669455"/>
          <a:ext cx="611939" cy="19097"/>
        </a:xfrm>
        <a:custGeom>
          <a:avLst/>
          <a:gdLst/>
          <a:ahLst/>
          <a:cxnLst/>
          <a:rect l="0" t="0" r="0" b="0"/>
          <a:pathLst>
            <a:path>
              <a:moveTo>
                <a:pt x="0" y="9548"/>
              </a:moveTo>
              <a:lnTo>
                <a:pt x="611939" y="954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>
        <a:off x="5755019" y="4663705"/>
        <a:ext cx="30596" cy="30596"/>
      </dsp:txXfrm>
    </dsp:sp>
    <dsp:sp modelId="{E7D14C11-ADBC-48AB-959D-26A4327F5D3B}">
      <dsp:nvSpPr>
        <dsp:cNvPr id="0" name=""/>
        <dsp:cNvSpPr/>
      </dsp:nvSpPr>
      <dsp:spPr>
        <a:xfrm>
          <a:off x="6001034" y="4521297"/>
          <a:ext cx="2899429" cy="717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>
              <a:solidFill>
                <a:schemeClr val="tx1"/>
              </a:solidFill>
            </a:rPr>
            <a:t>kary </a:t>
          </a:r>
          <a:r>
            <a:rPr lang="pl-PL" sz="1600" kern="1200">
              <a:solidFill>
                <a:schemeClr val="tx1"/>
              </a:solidFill>
            </a:rPr>
            <a:t>za</a:t>
          </a:r>
          <a:r>
            <a:rPr lang="pl-PL" sz="1600" b="1" kern="1200">
              <a:solidFill>
                <a:schemeClr val="tx1"/>
              </a:solidFill>
            </a:rPr>
            <a:t> </a:t>
          </a:r>
          <a:r>
            <a:rPr lang="pl-PL" sz="1600" kern="1200">
              <a:solidFill>
                <a:schemeClr val="tx1"/>
              </a:solidFill>
            </a:rPr>
            <a:t>nierealizowanie działań krótkoterminowych: 500 zł – 5 000 zł</a:t>
          </a:r>
        </a:p>
      </dsp:txBody>
      <dsp:txXfrm>
        <a:off x="6022044" y="4542307"/>
        <a:ext cx="2857409" cy="67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7F10-66EA-4A69-BF60-97154B577594}">
      <dsp:nvSpPr>
        <dsp:cNvPr id="0" name=""/>
        <dsp:cNvSpPr/>
      </dsp:nvSpPr>
      <dsp:spPr>
        <a:xfrm>
          <a:off x="949" y="2912"/>
          <a:ext cx="5873437" cy="1423867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/>
            <a:t>Województwo mazowieckie: 444 obszary przekroczeń</a:t>
          </a:r>
        </a:p>
      </dsp:txBody>
      <dsp:txXfrm>
        <a:off x="42653" y="44616"/>
        <a:ext cx="5790029" cy="1340459"/>
      </dsp:txXfrm>
    </dsp:sp>
    <dsp:sp modelId="{B4519C0B-AB96-4119-A9A6-80FF62D63266}">
      <dsp:nvSpPr>
        <dsp:cNvPr id="0" name=""/>
        <dsp:cNvSpPr/>
      </dsp:nvSpPr>
      <dsp:spPr>
        <a:xfrm>
          <a:off x="949" y="1531205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Strefa </a:t>
          </a:r>
          <a:r>
            <a:rPr lang="pl-PL" sz="2000" kern="1200" err="1"/>
            <a:t>mazowie-cka</a:t>
          </a:r>
          <a:endParaRPr lang="pl-PL" sz="2000" kern="1200"/>
        </a:p>
      </dsp:txBody>
      <dsp:txXfrm>
        <a:off x="41407" y="1571663"/>
        <a:ext cx="1300419" cy="1342951"/>
      </dsp:txXfrm>
    </dsp:sp>
    <dsp:sp modelId="{C3052CCE-411A-4BB7-9C45-CC7E20456A19}">
      <dsp:nvSpPr>
        <dsp:cNvPr id="0" name=""/>
        <dsp:cNvSpPr/>
      </dsp:nvSpPr>
      <dsp:spPr>
        <a:xfrm>
          <a:off x="949" y="3059497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425</a:t>
          </a:r>
        </a:p>
      </dsp:txBody>
      <dsp:txXfrm>
        <a:off x="41407" y="3099955"/>
        <a:ext cx="1300419" cy="1342951"/>
      </dsp:txXfrm>
    </dsp:sp>
    <dsp:sp modelId="{BDB80337-0D86-4863-9C19-9766F82F91FF}">
      <dsp:nvSpPr>
        <dsp:cNvPr id="0" name=""/>
        <dsp:cNvSpPr/>
      </dsp:nvSpPr>
      <dsp:spPr>
        <a:xfrm>
          <a:off x="1498317" y="1531205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Strefa </a:t>
          </a:r>
          <a:r>
            <a:rPr lang="pl-PL" sz="2000" kern="1200" err="1"/>
            <a:t>aglome</a:t>
          </a:r>
          <a:r>
            <a:rPr lang="pl-PL" sz="2000" kern="1200"/>
            <a:t>-racja warszaw-ska</a:t>
          </a:r>
        </a:p>
      </dsp:txBody>
      <dsp:txXfrm>
        <a:off x="1538775" y="1571663"/>
        <a:ext cx="1300419" cy="1342951"/>
      </dsp:txXfrm>
    </dsp:sp>
    <dsp:sp modelId="{1697D43F-36F1-4235-8DD0-55739DBF1B29}">
      <dsp:nvSpPr>
        <dsp:cNvPr id="0" name=""/>
        <dsp:cNvSpPr/>
      </dsp:nvSpPr>
      <dsp:spPr>
        <a:xfrm>
          <a:off x="1498317" y="3059497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9</a:t>
          </a:r>
        </a:p>
      </dsp:txBody>
      <dsp:txXfrm>
        <a:off x="1538775" y="3099955"/>
        <a:ext cx="1300419" cy="1342951"/>
      </dsp:txXfrm>
    </dsp:sp>
    <dsp:sp modelId="{03366D24-6F79-4CDD-AFCD-0624C074FFD5}">
      <dsp:nvSpPr>
        <dsp:cNvPr id="0" name=""/>
        <dsp:cNvSpPr/>
      </dsp:nvSpPr>
      <dsp:spPr>
        <a:xfrm>
          <a:off x="2995684" y="1531205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Strefa miasto Płock</a:t>
          </a:r>
        </a:p>
      </dsp:txBody>
      <dsp:txXfrm>
        <a:off x="3036142" y="1571663"/>
        <a:ext cx="1300419" cy="1342951"/>
      </dsp:txXfrm>
    </dsp:sp>
    <dsp:sp modelId="{BD44AAAD-B417-4C34-A3ED-7442FF532623}">
      <dsp:nvSpPr>
        <dsp:cNvPr id="0" name=""/>
        <dsp:cNvSpPr/>
      </dsp:nvSpPr>
      <dsp:spPr>
        <a:xfrm>
          <a:off x="2995684" y="3059497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5</a:t>
          </a:r>
        </a:p>
      </dsp:txBody>
      <dsp:txXfrm>
        <a:off x="3036142" y="3099955"/>
        <a:ext cx="1300419" cy="1342951"/>
      </dsp:txXfrm>
    </dsp:sp>
    <dsp:sp modelId="{2174DD6F-6D8D-469E-81C1-91A593DB1AA2}">
      <dsp:nvSpPr>
        <dsp:cNvPr id="0" name=""/>
        <dsp:cNvSpPr/>
      </dsp:nvSpPr>
      <dsp:spPr>
        <a:xfrm>
          <a:off x="4493052" y="1531205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Strefa miasto Radom</a:t>
          </a:r>
        </a:p>
      </dsp:txBody>
      <dsp:txXfrm>
        <a:off x="4533510" y="1571663"/>
        <a:ext cx="1300419" cy="1342951"/>
      </dsp:txXfrm>
    </dsp:sp>
    <dsp:sp modelId="{72FE1A4E-74A2-471F-9825-2F7FFB0BDFBC}">
      <dsp:nvSpPr>
        <dsp:cNvPr id="0" name=""/>
        <dsp:cNvSpPr/>
      </dsp:nvSpPr>
      <dsp:spPr>
        <a:xfrm>
          <a:off x="4493052" y="3059497"/>
          <a:ext cx="1381335" cy="1423867"/>
        </a:xfrm>
        <a:prstGeom prst="roundRect">
          <a:avLst>
            <a:gd name="adj" fmla="val 10000"/>
          </a:avLst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5</a:t>
          </a:r>
        </a:p>
      </dsp:txBody>
      <dsp:txXfrm>
        <a:off x="4533510" y="3099955"/>
        <a:ext cx="1300419" cy="1342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3C8F4-B550-4CB1-9F2E-E45159F1B173}">
      <dsp:nvSpPr>
        <dsp:cNvPr id="0" name=""/>
        <dsp:cNvSpPr/>
      </dsp:nvSpPr>
      <dsp:spPr>
        <a:xfrm>
          <a:off x="0" y="0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Edukacja ekologiczna</a:t>
          </a:r>
        </a:p>
      </dsp:txBody>
      <dsp:txXfrm>
        <a:off x="59606" y="59606"/>
        <a:ext cx="2115988" cy="1101829"/>
      </dsp:txXfrm>
    </dsp:sp>
    <dsp:sp modelId="{D25B12FF-4CF9-47A1-A855-40103F9D24BF}">
      <dsp:nvSpPr>
        <dsp:cNvPr id="0" name=""/>
        <dsp:cNvSpPr/>
      </dsp:nvSpPr>
      <dsp:spPr>
        <a:xfrm>
          <a:off x="0" y="1542088"/>
          <a:ext cx="2235200" cy="122104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/>
            <a:t>Kontrola przestrzegania przepisów</a:t>
          </a:r>
        </a:p>
      </dsp:txBody>
      <dsp:txXfrm>
        <a:off x="59606" y="1601694"/>
        <a:ext cx="2115988" cy="11018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447-4A95-4520-A592-128D7D6B12EB}">
      <dsp:nvSpPr>
        <dsp:cNvPr id="0" name=""/>
        <dsp:cNvSpPr/>
      </dsp:nvSpPr>
      <dsp:spPr>
        <a:xfrm>
          <a:off x="0" y="486740"/>
          <a:ext cx="3413103" cy="17945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Ograniczenie niskiej emisji</a:t>
          </a:r>
        </a:p>
      </dsp:txBody>
      <dsp:txXfrm>
        <a:off x="87601" y="574341"/>
        <a:ext cx="3237901" cy="1619315"/>
      </dsp:txXfrm>
    </dsp:sp>
    <dsp:sp modelId="{DACDB6BD-5A23-423E-86F1-48588AF9F47A}">
      <dsp:nvSpPr>
        <dsp:cNvPr id="0" name=""/>
        <dsp:cNvSpPr/>
      </dsp:nvSpPr>
      <dsp:spPr>
        <a:xfrm>
          <a:off x="0" y="2291903"/>
          <a:ext cx="3413103" cy="1003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Czyszczenie ulic</a:t>
          </a:r>
          <a:r>
            <a:rPr lang="pl-PL" sz="2400" kern="1200" dirty="0">
              <a:latin typeface="Arial" panose="020B0604020202020204"/>
            </a:rPr>
            <a:t> </a:t>
          </a:r>
          <a:br>
            <a:rPr lang="pl-PL" sz="2400" kern="1200" dirty="0">
              <a:latin typeface="Arial" panose="020B0604020202020204"/>
            </a:rPr>
          </a:br>
          <a:r>
            <a:rPr lang="pl-PL" sz="2400" kern="1200" dirty="0"/>
            <a:t>i zakaz</a:t>
          </a:r>
          <a:r>
            <a:rPr lang="pl-PL" sz="2400" kern="1200" dirty="0">
              <a:latin typeface="Arial" panose="020B0604020202020204"/>
            </a:rPr>
            <a:t> </a:t>
          </a:r>
          <a:r>
            <a:rPr lang="pl-PL" sz="2400" kern="1200" dirty="0"/>
            <a:t> używania dmuchaw</a:t>
          </a:r>
          <a:endParaRPr lang="pl-PL" sz="2400" kern="1200" dirty="0">
            <a:latin typeface="Arial" panose="020B0604020202020204"/>
          </a:endParaRPr>
        </a:p>
      </dsp:txBody>
      <dsp:txXfrm>
        <a:off x="48978" y="2340881"/>
        <a:ext cx="3315147" cy="905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06F4-CE84-4F13-B252-AFD2A46EAA2A}">
      <dsp:nvSpPr>
        <dsp:cNvPr id="0" name=""/>
        <dsp:cNvSpPr/>
      </dsp:nvSpPr>
      <dsp:spPr>
        <a:xfrm>
          <a:off x="-4844902" y="-742500"/>
          <a:ext cx="5770471" cy="5770471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31D16-4619-47FF-8E82-4D58C97A1D64}">
      <dsp:nvSpPr>
        <dsp:cNvPr id="0" name=""/>
        <dsp:cNvSpPr/>
      </dsp:nvSpPr>
      <dsp:spPr>
        <a:xfrm>
          <a:off x="405003" y="267756"/>
          <a:ext cx="11441758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+mn-lt"/>
            </a:rPr>
            <a:t>termin 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- 31 grudnia 2021 r. </a:t>
          </a:r>
        </a:p>
      </dsp:txBody>
      <dsp:txXfrm>
        <a:off x="405003" y="267756"/>
        <a:ext cx="11441758" cy="535855"/>
      </dsp:txXfrm>
    </dsp:sp>
    <dsp:sp modelId="{A13A2750-00B2-487C-9D96-779B17FED34D}">
      <dsp:nvSpPr>
        <dsp:cNvPr id="0" name=""/>
        <dsp:cNvSpPr/>
      </dsp:nvSpPr>
      <dsp:spPr>
        <a:xfrm>
          <a:off x="70093" y="200774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DFA29-8C30-4045-B2B2-BD2F6304FE50}">
      <dsp:nvSpPr>
        <dsp:cNvPr id="0" name=""/>
        <dsp:cNvSpPr/>
      </dsp:nvSpPr>
      <dsp:spPr>
        <a:xfrm>
          <a:off x="788981" y="1071281"/>
          <a:ext cx="11057780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+mn-lt"/>
            </a:rPr>
            <a:t>coroczna aktualizacja</a:t>
          </a:r>
        </a:p>
      </dsp:txBody>
      <dsp:txXfrm>
        <a:off x="788981" y="1071281"/>
        <a:ext cx="11057780" cy="535855"/>
      </dsp:txXfrm>
    </dsp:sp>
    <dsp:sp modelId="{780B395A-1171-4885-B1CA-59DDF91E8B5A}">
      <dsp:nvSpPr>
        <dsp:cNvPr id="0" name=""/>
        <dsp:cNvSpPr/>
      </dsp:nvSpPr>
      <dsp:spPr>
        <a:xfrm>
          <a:off x="454072" y="1004299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F47D8-9FF2-4169-AD58-0F8CC31198A2}">
      <dsp:nvSpPr>
        <dsp:cNvPr id="0" name=""/>
        <dsp:cNvSpPr/>
      </dsp:nvSpPr>
      <dsp:spPr>
        <a:xfrm>
          <a:off x="906831" y="1874807"/>
          <a:ext cx="10939929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jednoznaczne wskazanie </a:t>
          </a:r>
          <a:r>
            <a:rPr lang="pl-PL" sz="1800" kern="1200">
              <a:solidFill>
                <a:schemeClr val="tx1"/>
              </a:solidFill>
              <a:latin typeface="+mn-lt"/>
            </a:rPr>
            <a:t>wszystkich </a:t>
          </a:r>
          <a:r>
            <a:rPr lang="pl-PL" sz="1800" kern="1200" smtClean="0">
              <a:solidFill>
                <a:schemeClr val="tx1"/>
              </a:solidFill>
              <a:latin typeface="+mn-lt"/>
            </a:rPr>
            <a:t>źródeł 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ciepła w każdym lokalu lub budynku ogrzewanym indywidualnie</a:t>
          </a:r>
          <a:endParaRPr lang="pl-PL" sz="1800" kern="1200" dirty="0">
            <a:latin typeface="+mn-lt"/>
          </a:endParaRPr>
        </a:p>
      </dsp:txBody>
      <dsp:txXfrm>
        <a:off x="906831" y="1874807"/>
        <a:ext cx="10939929" cy="535855"/>
      </dsp:txXfrm>
    </dsp:sp>
    <dsp:sp modelId="{CC8B2305-B1BF-44F9-9460-549E8713A8B0}">
      <dsp:nvSpPr>
        <dsp:cNvPr id="0" name=""/>
        <dsp:cNvSpPr/>
      </dsp:nvSpPr>
      <dsp:spPr>
        <a:xfrm>
          <a:off x="571922" y="1807825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3943F-36FB-4C3B-85FD-4401F71E5A1F}">
      <dsp:nvSpPr>
        <dsp:cNvPr id="0" name=""/>
        <dsp:cNvSpPr/>
      </dsp:nvSpPr>
      <dsp:spPr>
        <a:xfrm>
          <a:off x="788981" y="2678333"/>
          <a:ext cx="11057780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>
              <a:solidFill>
                <a:schemeClr val="tx1"/>
              </a:solidFill>
              <a:latin typeface="+mn-lt"/>
            </a:rPr>
            <a:t>metody: wywiadu bezpośredniego, rejestrowa, kombinowana, inne</a:t>
          </a:r>
        </a:p>
      </dsp:txBody>
      <dsp:txXfrm>
        <a:off x="788981" y="2678333"/>
        <a:ext cx="11057780" cy="535855"/>
      </dsp:txXfrm>
    </dsp:sp>
    <dsp:sp modelId="{452D53E9-460F-465A-9262-A14F1B780945}">
      <dsp:nvSpPr>
        <dsp:cNvPr id="0" name=""/>
        <dsp:cNvSpPr/>
      </dsp:nvSpPr>
      <dsp:spPr>
        <a:xfrm>
          <a:off x="454072" y="2611351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225FA-DA77-403A-9F8D-19EEFC033DE5}">
      <dsp:nvSpPr>
        <dsp:cNvPr id="0" name=""/>
        <dsp:cNvSpPr/>
      </dsp:nvSpPr>
      <dsp:spPr>
        <a:xfrm>
          <a:off x="405003" y="3481858"/>
          <a:ext cx="11441758" cy="53585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3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>
              <a:solidFill>
                <a:schemeClr val="tx1"/>
              </a:solidFill>
              <a:latin typeface="+mn-lt"/>
            </a:rPr>
            <a:t>dla lokali lub budynków, których użytkownicy uniemożliwili przeprowadzenie inwentaryzacji, za sposób ogrzewania uznaje się wykorzystanie najbardziej emisyjnego źródła bezklasowego (</a:t>
          </a:r>
          <a:r>
            <a:rPr lang="pl-PL" sz="1800" kern="1200" dirty="0" err="1">
              <a:solidFill>
                <a:schemeClr val="tx1"/>
              </a:solidFill>
              <a:latin typeface="+mn-lt"/>
            </a:rPr>
            <a:t>nieekologicznego</a:t>
          </a:r>
          <a:r>
            <a:rPr lang="pl-PL" sz="1800" kern="1200" dirty="0">
              <a:solidFill>
                <a:schemeClr val="tx1"/>
              </a:solidFill>
              <a:latin typeface="+mn-lt"/>
            </a:rPr>
            <a:t>)</a:t>
          </a:r>
        </a:p>
      </dsp:txBody>
      <dsp:txXfrm>
        <a:off x="405003" y="3481858"/>
        <a:ext cx="11441758" cy="535855"/>
      </dsp:txXfrm>
    </dsp:sp>
    <dsp:sp modelId="{EDF6F5BE-4C42-4525-BC10-80985698DA2C}">
      <dsp:nvSpPr>
        <dsp:cNvPr id="0" name=""/>
        <dsp:cNvSpPr/>
      </dsp:nvSpPr>
      <dsp:spPr>
        <a:xfrm>
          <a:off x="70093" y="3414876"/>
          <a:ext cx="669818" cy="6698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8A482-85F2-4676-B003-7294AC6855A5}">
      <dsp:nvSpPr>
        <dsp:cNvPr id="0" name=""/>
        <dsp:cNvSpPr/>
      </dsp:nvSpPr>
      <dsp:spPr>
        <a:xfrm>
          <a:off x="0" y="0"/>
          <a:ext cx="11819915" cy="37084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Zmiana z </a:t>
          </a:r>
          <a:r>
            <a:rPr lang="pl-PL" sz="3200" kern="1200" dirty="0"/>
            <a:t>kotłów bezklasowych </a:t>
          </a:r>
          <a:r>
            <a:rPr lang="pl-PL" sz="3200" kern="1200" dirty="0" smtClean="0"/>
            <a:t>oraz </a:t>
          </a:r>
          <a:r>
            <a:rPr lang="pl-PL" sz="3200" kern="1200" dirty="0"/>
            <a:t>klasy 3 i 4 </a:t>
          </a:r>
          <a:r>
            <a:rPr lang="pl-PL" sz="3200" kern="1200" dirty="0" smtClean="0"/>
            <a:t>opalanych </a:t>
          </a:r>
          <a:r>
            <a:rPr lang="pl-PL" sz="3200" kern="1200" dirty="0"/>
            <a:t>paliwem stałym, na:</a:t>
          </a:r>
          <a:r>
            <a:rPr lang="pl-PL" sz="3200" kern="1200" dirty="0">
              <a:latin typeface="Arial" panose="020B0604020202020204"/>
            </a:rPr>
            <a:t> </a:t>
          </a:r>
        </a:p>
      </dsp:txBody>
      <dsp:txXfrm>
        <a:off x="0" y="0"/>
        <a:ext cx="11819915" cy="1112549"/>
      </dsp:txXfrm>
    </dsp:sp>
    <dsp:sp modelId="{97A353E4-6D7C-4501-9B0F-E6E3F8500622}">
      <dsp:nvSpPr>
        <dsp:cNvPr id="0" name=""/>
        <dsp:cNvSpPr/>
      </dsp:nvSpPr>
      <dsp:spPr>
        <a:xfrm>
          <a:off x="804936" y="1159941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kotły opalane paliwem stałym spełniające normy </a:t>
          </a:r>
          <a:r>
            <a:rPr lang="pl-PL" sz="1600" kern="1200" dirty="0" err="1" smtClean="0"/>
            <a:t>ekoprojektu</a:t>
          </a:r>
          <a:endParaRPr lang="pl-PL" sz="1600" kern="1200" dirty="0"/>
        </a:p>
      </dsp:txBody>
      <dsp:txXfrm>
        <a:off x="813830" y="1168835"/>
        <a:ext cx="6462078" cy="285881"/>
      </dsp:txXfrm>
    </dsp:sp>
    <dsp:sp modelId="{A0F0646B-9FAA-473D-A188-64F51285230D}">
      <dsp:nvSpPr>
        <dsp:cNvPr id="0" name=""/>
        <dsp:cNvSpPr/>
      </dsp:nvSpPr>
      <dsp:spPr>
        <a:xfrm>
          <a:off x="804936" y="1510329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kotły opalane paliwem </a:t>
          </a:r>
          <a:r>
            <a:rPr lang="pl-PL" sz="1600" kern="1200" dirty="0" smtClean="0"/>
            <a:t>gazowym</a:t>
          </a:r>
          <a:endParaRPr lang="pl-PL" sz="1600" kern="1200" dirty="0"/>
        </a:p>
      </dsp:txBody>
      <dsp:txXfrm>
        <a:off x="813830" y="1519223"/>
        <a:ext cx="6462078" cy="285881"/>
      </dsp:txXfrm>
    </dsp:sp>
    <dsp:sp modelId="{BAB88320-AEBF-4E20-A98E-BD0978E98424}">
      <dsp:nvSpPr>
        <dsp:cNvPr id="0" name=""/>
        <dsp:cNvSpPr/>
      </dsp:nvSpPr>
      <dsp:spPr>
        <a:xfrm>
          <a:off x="804936" y="1860717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kotły opalane paliwem </a:t>
          </a:r>
          <a:r>
            <a:rPr lang="pl-PL" sz="1600" kern="1200" dirty="0" smtClean="0"/>
            <a:t>olejowym</a:t>
          </a:r>
          <a:endParaRPr lang="pl-PL" sz="1600" kern="1200" dirty="0"/>
        </a:p>
      </dsp:txBody>
      <dsp:txXfrm>
        <a:off x="813830" y="1869611"/>
        <a:ext cx="6462078" cy="285881"/>
      </dsp:txXfrm>
    </dsp:sp>
    <dsp:sp modelId="{12570F90-1F6F-401B-BB27-E6B6A04FC203}">
      <dsp:nvSpPr>
        <dsp:cNvPr id="0" name=""/>
        <dsp:cNvSpPr/>
      </dsp:nvSpPr>
      <dsp:spPr>
        <a:xfrm>
          <a:off x="804936" y="2211105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ogrzewanie </a:t>
          </a:r>
          <a:r>
            <a:rPr lang="pl-PL" sz="1600" kern="1200" dirty="0" smtClean="0"/>
            <a:t>elektryczne</a:t>
          </a:r>
          <a:endParaRPr lang="pl-PL" sz="1600" kern="1200" dirty="0"/>
        </a:p>
      </dsp:txBody>
      <dsp:txXfrm>
        <a:off x="813830" y="2219999"/>
        <a:ext cx="6462078" cy="285881"/>
      </dsp:txXfrm>
    </dsp:sp>
    <dsp:sp modelId="{26EB2D7E-61FD-46DC-9D30-AC7BD126F589}">
      <dsp:nvSpPr>
        <dsp:cNvPr id="0" name=""/>
        <dsp:cNvSpPr/>
      </dsp:nvSpPr>
      <dsp:spPr>
        <a:xfrm>
          <a:off x="804936" y="2561493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odnawialne źródła </a:t>
          </a:r>
          <a:r>
            <a:rPr lang="pl-PL" sz="1600" kern="1200" dirty="0" smtClean="0"/>
            <a:t>energii</a:t>
          </a:r>
          <a:endParaRPr lang="pl-PL" sz="1600" kern="1200" dirty="0"/>
        </a:p>
      </dsp:txBody>
      <dsp:txXfrm>
        <a:off x="813830" y="2570387"/>
        <a:ext cx="6462078" cy="285881"/>
      </dsp:txXfrm>
    </dsp:sp>
    <dsp:sp modelId="{B5E1A718-058E-482A-AA3D-9B7CA8BA38D7}">
      <dsp:nvSpPr>
        <dsp:cNvPr id="0" name=""/>
        <dsp:cNvSpPr/>
      </dsp:nvSpPr>
      <dsp:spPr>
        <a:xfrm>
          <a:off x="804936" y="2911881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ogrzewanie z sieci </a:t>
          </a:r>
          <a:r>
            <a:rPr lang="pl-PL" sz="1600" kern="1200" dirty="0" smtClean="0"/>
            <a:t>ciepłowniczej</a:t>
          </a:r>
          <a:endParaRPr lang="pl-PL" sz="1600" kern="1200" dirty="0"/>
        </a:p>
      </dsp:txBody>
      <dsp:txXfrm>
        <a:off x="813830" y="2920775"/>
        <a:ext cx="6462078" cy="285881"/>
      </dsp:txXfrm>
    </dsp:sp>
    <dsp:sp modelId="{DD65EB81-E168-4E29-A8B3-D5DF229C2838}">
      <dsp:nvSpPr>
        <dsp:cNvPr id="0" name=""/>
        <dsp:cNvSpPr/>
      </dsp:nvSpPr>
      <dsp:spPr>
        <a:xfrm>
          <a:off x="804936" y="3262269"/>
          <a:ext cx="6479866" cy="3036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montaż nisko- lub zeroemisyjnych źródeł ciepła w nowych budynkach</a:t>
          </a:r>
          <a:endParaRPr lang="pl-PL" sz="1600" kern="1200" dirty="0"/>
        </a:p>
      </dsp:txBody>
      <dsp:txXfrm>
        <a:off x="813830" y="3271163"/>
        <a:ext cx="6462078" cy="2858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49FE7-B4D3-4EB7-AD67-54787A5D4E88}">
      <dsp:nvSpPr>
        <dsp:cNvPr id="0" name=""/>
        <dsp:cNvSpPr/>
      </dsp:nvSpPr>
      <dsp:spPr>
        <a:xfrm>
          <a:off x="0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929C5-6E53-44B7-A2B8-ACB7C918C298}">
      <dsp:nvSpPr>
        <dsp:cNvPr id="0" name=""/>
        <dsp:cNvSpPr/>
      </dsp:nvSpPr>
      <dsp:spPr>
        <a:xfrm>
          <a:off x="98630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nie wprowadzamy rozwiązań wymagających intensywnej pielęgnacji</a:t>
          </a:r>
          <a:endParaRPr lang="pl-PL" sz="1800" kern="1200" dirty="0"/>
        </a:p>
      </dsp:txBody>
      <dsp:txXfrm>
        <a:off x="98630" y="2335014"/>
        <a:ext cx="2709745" cy="1809493"/>
      </dsp:txXfrm>
    </dsp:sp>
    <dsp:sp modelId="{463039AE-8967-408D-8B5D-EFBD8A360F4E}">
      <dsp:nvSpPr>
        <dsp:cNvPr id="0" name=""/>
        <dsp:cNvSpPr/>
      </dsp:nvSpPr>
      <dsp:spPr>
        <a:xfrm>
          <a:off x="3000868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A18FA-2E7D-4A21-90E0-1DD6BB2C08A2}">
      <dsp:nvSpPr>
        <dsp:cNvPr id="0" name=""/>
        <dsp:cNvSpPr/>
      </dsp:nvSpPr>
      <dsp:spPr>
        <a:xfrm>
          <a:off x="3128602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najwięcej zieleni: wzdłuż dróg o dużym natężeniu ruchu</a:t>
          </a:r>
          <a:endParaRPr lang="pl-PL" sz="1800" kern="1200" dirty="0"/>
        </a:p>
      </dsp:txBody>
      <dsp:txXfrm>
        <a:off x="3128602" y="2335014"/>
        <a:ext cx="2709745" cy="1809493"/>
      </dsp:txXfrm>
    </dsp:sp>
    <dsp:sp modelId="{E3352300-4BCB-41DE-B450-E8B3AA7B843F}">
      <dsp:nvSpPr>
        <dsp:cNvPr id="0" name=""/>
        <dsp:cNvSpPr/>
      </dsp:nvSpPr>
      <dsp:spPr>
        <a:xfrm>
          <a:off x="6030841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E1AE6-2870-423A-BC37-DEA7A40F669C}">
      <dsp:nvSpPr>
        <dsp:cNvPr id="0" name=""/>
        <dsp:cNvSpPr/>
      </dsp:nvSpPr>
      <dsp:spPr>
        <a:xfrm>
          <a:off x="6158574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wykorzystujemy: dachy, pionowe powierzchnie, filary mostów, ekrany przyuliczne, betonowe słupy, wiaty</a:t>
          </a:r>
          <a:endParaRPr lang="pl-PL" sz="1800" kern="1200"/>
        </a:p>
      </dsp:txBody>
      <dsp:txXfrm>
        <a:off x="6158574" y="2335014"/>
        <a:ext cx="2709745" cy="1809493"/>
      </dsp:txXfrm>
    </dsp:sp>
    <dsp:sp modelId="{9402F50A-E1D9-45E1-9E9D-4C19AED56299}">
      <dsp:nvSpPr>
        <dsp:cNvPr id="0" name=""/>
        <dsp:cNvSpPr/>
      </dsp:nvSpPr>
      <dsp:spPr>
        <a:xfrm>
          <a:off x="9060813" y="559812"/>
          <a:ext cx="2732574" cy="218605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AA8D2-647A-495C-BC93-AA96A008E9E2}">
      <dsp:nvSpPr>
        <dsp:cNvPr id="0" name=""/>
        <dsp:cNvSpPr/>
      </dsp:nvSpPr>
      <dsp:spPr>
        <a:xfrm>
          <a:off x="9188547" y="2335014"/>
          <a:ext cx="2709745" cy="180949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Można doliczyć powierzchnie zieleni zrealizowane na terenie spółdzielni mieszkaniowych, wspólnot mieszkaniowych i w pasach drogowych dróg innych niż gminne.</a:t>
          </a:r>
          <a:endParaRPr lang="pl-PL" sz="1600" kern="1200" dirty="0"/>
        </a:p>
      </dsp:txBody>
      <dsp:txXfrm>
        <a:off x="9188547" y="2335014"/>
        <a:ext cx="2709745" cy="18094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53072-5C65-4C2F-B872-B0B45CC33709}">
      <dsp:nvSpPr>
        <dsp:cNvPr id="0" name=""/>
        <dsp:cNvSpPr/>
      </dsp:nvSpPr>
      <dsp:spPr>
        <a:xfrm rot="5400000">
          <a:off x="6762272" y="-2865510"/>
          <a:ext cx="1245651" cy="729161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/>
            <a:t>warsztaty/spotkania, wydarzenia z mieszkańcami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materiały edukacyjne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akcje bezpośrednie przy udziale m.in. straży miejskiej/gminnej, kominiarzy, urzędników, duchownych, nauczycieli, lekarzy</a:t>
          </a:r>
        </a:p>
      </dsp:txBody>
      <dsp:txXfrm rot="-5400000">
        <a:off x="3739288" y="218282"/>
        <a:ext cx="7230811" cy="1124035"/>
      </dsp:txXfrm>
    </dsp:sp>
    <dsp:sp modelId="{DBBA94AB-ABF4-42F6-97CE-614AF33DB4C0}">
      <dsp:nvSpPr>
        <dsp:cNvPr id="0" name=""/>
        <dsp:cNvSpPr/>
      </dsp:nvSpPr>
      <dsp:spPr>
        <a:xfrm>
          <a:off x="362247" y="1767"/>
          <a:ext cx="3377040" cy="15570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Rodzaje akcji edukacyjnych np.:</a:t>
          </a:r>
        </a:p>
      </dsp:txBody>
      <dsp:txXfrm>
        <a:off x="438257" y="77777"/>
        <a:ext cx="3225020" cy="1405043"/>
      </dsp:txXfrm>
    </dsp:sp>
    <dsp:sp modelId="{9E1C7511-AC11-4518-B2E9-A57CAC212279}">
      <dsp:nvSpPr>
        <dsp:cNvPr id="0" name=""/>
        <dsp:cNvSpPr/>
      </dsp:nvSpPr>
      <dsp:spPr>
        <a:xfrm>
          <a:off x="362247" y="1673135"/>
          <a:ext cx="3377040" cy="228606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altLang="pl-PL" sz="2400" b="0" i="0" u="none" strike="noStrike" kern="1200" cap="none" normalizeH="0" baseline="0">
              <a:ln/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Wymagana roczna liczba działań edukacyjnych</a:t>
          </a:r>
          <a:endParaRPr lang="pl-PL" sz="2400" kern="120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73844" y="1784732"/>
        <a:ext cx="3153846" cy="206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7147-8B21-4F96-B554-D890BDF34C4B}" type="datetimeFigureOut">
              <a:rPr lang="pl-PL" smtClean="0"/>
              <a:t>25.06.2020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FFB30-119A-4679-B0DF-4230E08D8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2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641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99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6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62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484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55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828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0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54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9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762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39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80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528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623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58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9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83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26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4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FFB30-119A-4679-B0DF-4230E08D840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57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2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5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Podziału wielkości redukcji na poszczególne lata dokonano zakładając, że ze względu na ograniczenia, zakazy i terminy wskazane w mazowieckiej uchwale antysmogowej, większość nieekologicznych kotłów zostanie wymieniona do 2023 r. Obowiązująca w województwie uchwała antysmogowa wprowadza bowiem m.in. zakaz montowania kotłów nie spełniających norm emisyjnych zgodnych z wymogami ekoprojektu od 11 listopada 2017 r., a także zakaz używania kotłów na węgiel lub drewno nie spełniających wymogów dla klas 3,4 lub 5 według normy PN-EN 303-5:2012 od 1 stycznia 2023 r.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6FFB30-119A-4679-B0DF-4230E08D840C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9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15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25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37779" y="1807559"/>
            <a:ext cx="3311480" cy="456748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814" y="365125"/>
            <a:ext cx="8428686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79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17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94DA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5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825625"/>
            <a:ext cx="5875986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77059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43813" y="6468704"/>
            <a:ext cx="2998631" cy="365125"/>
          </a:xfr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21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4" y="1681163"/>
            <a:ext cx="585376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43814" y="2505075"/>
            <a:ext cx="585376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8770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87705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98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62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9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457200"/>
            <a:ext cx="4628211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86607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3814" y="2057400"/>
            <a:ext cx="46282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30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68702"/>
            <a:ext cx="12192000" cy="389298"/>
          </a:xfrm>
          <a:prstGeom prst="rect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162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3813" y="1825625"/>
            <a:ext cx="11905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43813" y="6468704"/>
            <a:ext cx="3655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06059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2A564C-42C0-47D0-832D-FCB5900DC7F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22146" r="22449" b="25092"/>
          <a:stretch/>
        </p:blipFill>
        <p:spPr>
          <a:xfrm>
            <a:off x="9427335" y="1"/>
            <a:ext cx="2750176" cy="18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4D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1673" y="1122363"/>
            <a:ext cx="10277341" cy="1710989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0094DA"/>
                </a:solidFill>
                <a:latin typeface="Arial"/>
                <a:cs typeface="Arial"/>
              </a:rPr>
              <a:t>Projekt programu </a:t>
            </a:r>
            <a:r>
              <a:rPr lang="pl-PL" sz="4800" dirty="0">
                <a:solidFill>
                  <a:srgbClr val="0094DA"/>
                </a:solidFill>
                <a:latin typeface="Arial"/>
                <a:cs typeface="Arial"/>
              </a:rPr>
              <a:t>ochrony </a:t>
            </a:r>
            <a:r>
              <a:rPr lang="pl-PL" sz="4800" dirty="0">
                <a:latin typeface="Arial"/>
                <a:cs typeface="Arial"/>
              </a:rPr>
              <a:t>powietrza</a:t>
            </a:r>
            <a:endParaRPr lang="pl-PL" sz="4800" dirty="0">
              <a:solidFill>
                <a:srgbClr val="0094DA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1672" y="2833352"/>
            <a:ext cx="10277341" cy="1841678"/>
          </a:xfrm>
        </p:spPr>
        <p:txBody>
          <a:bodyPr>
            <a:normAutofit/>
          </a:bodyPr>
          <a:lstStyle/>
          <a:p>
            <a:r>
              <a:rPr lang="pl-PL" sz="3500" dirty="0"/>
              <a:t>dla stref w województwie mazowieckim, w których zostały przekroczone poziomy dopuszczalne </a:t>
            </a:r>
            <a:br>
              <a:rPr lang="pl-PL" sz="3500" dirty="0"/>
            </a:br>
            <a:r>
              <a:rPr lang="pl-PL" sz="3500" dirty="0"/>
              <a:t>i docelowe substancji w powietrzu</a:t>
            </a:r>
          </a:p>
          <a:p>
            <a:pPr algn="l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91672" y="5555022"/>
            <a:ext cx="822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Marcin Podgórski</a:t>
            </a:r>
          </a:p>
          <a:p>
            <a:r>
              <a:rPr lang="pl-PL" sz="1600" dirty="0"/>
              <a:t>Dyrektor Departamentu Gospodarki Odpadami, Emisji i Pozwoleń Zintegrowanych </a:t>
            </a:r>
            <a:br>
              <a:rPr lang="pl-PL" sz="1600" dirty="0"/>
            </a:br>
            <a:r>
              <a:rPr lang="pl-PL" sz="1600" dirty="0"/>
              <a:t>Urzędu Marszałkowskiego Województwa Mazowieckiego w Warszawie </a:t>
            </a:r>
          </a:p>
        </p:txBody>
      </p:sp>
    </p:spTree>
    <p:extLst>
      <p:ext uri="{BB962C8B-B14F-4D97-AF65-F5344CB8AC3E}">
        <p14:creationId xmlns:p14="http://schemas.microsoft.com/office/powerpoint/2010/main" val="341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199"/>
            <a:ext cx="6572296" cy="1231463"/>
          </a:xfrm>
        </p:spPr>
        <p:txBody>
          <a:bodyPr>
            <a:noAutofit/>
          </a:bodyPr>
          <a:lstStyle/>
          <a:p>
            <a:r>
              <a:rPr lang="pl-PL" sz="4000" dirty="0"/>
              <a:t>Ograniczenie niskiej emisji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dirty="0"/>
              <a:t>Poddziałanie: Wymiana/likwidacja źródeł ciepła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czerwca 2020 r.</a:t>
            </a: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808315" y="1820255"/>
            <a:ext cx="857644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l-PL" sz="3200" dirty="0">
                <a:cs typeface="Arial"/>
              </a:rPr>
              <a:t>Liczba kotłów do wymiany w każdym </a:t>
            </a:r>
            <a:r>
              <a:rPr lang="pl-PL" sz="3200" dirty="0" smtClean="0">
                <a:cs typeface="Arial"/>
              </a:rPr>
              <a:t>roku jest określona dla każdej gminy</a:t>
            </a:r>
            <a:endParaRPr lang="pl-PL" sz="3200" dirty="0">
              <a:cs typeface="Arial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813" y="3068552"/>
            <a:ext cx="11905446" cy="15081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za dużo     „</a:t>
            </a:r>
            <a:r>
              <a:rPr lang="pl-PL" sz="2400" dirty="0"/>
              <a:t>nadwyżkę” wliczamy na poczet 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/>
              <a:t>Wymienimy </a:t>
            </a:r>
            <a:r>
              <a:rPr lang="pl-PL" sz="2400" dirty="0"/>
              <a:t>za </a:t>
            </a:r>
            <a:r>
              <a:rPr lang="pl-PL" sz="2400" dirty="0" smtClean="0"/>
              <a:t>mało      „</a:t>
            </a:r>
            <a:r>
              <a:rPr lang="pl-PL" sz="2400" dirty="0"/>
              <a:t>niedomiar” </a:t>
            </a:r>
            <a:r>
              <a:rPr lang="pl-PL" sz="2400" dirty="0" smtClean="0"/>
              <a:t>wliczamy na poczet </a:t>
            </a:r>
            <a:r>
              <a:rPr lang="pl-PL" sz="2400" dirty="0"/>
              <a:t>następnego roku. </a:t>
            </a:r>
          </a:p>
          <a:p>
            <a:pPr marL="285750" indent="-285750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pl-PL" sz="2400" dirty="0" smtClean="0">
                <a:ea typeface="+mn-lt"/>
                <a:cs typeface="+mn-lt"/>
              </a:rPr>
              <a:t>Możliwość </a:t>
            </a:r>
            <a:r>
              <a:rPr lang="pl-PL" sz="2400" dirty="0">
                <a:ea typeface="+mn-lt"/>
                <a:cs typeface="+mn-lt"/>
              </a:rPr>
              <a:t>zaliczenia wymian przeprowadzonych w latach 2019-2020. </a:t>
            </a:r>
            <a:endParaRPr lang="pl-PL" sz="2400" dirty="0">
              <a:cs typeface="Arial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516652" y="4747736"/>
            <a:ext cx="9159767" cy="1549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</a:pPr>
            <a:r>
              <a:rPr lang="pl-PL" sz="2000" dirty="0">
                <a:solidFill>
                  <a:schemeClr val="tx1"/>
                </a:solidFill>
              </a:rPr>
              <a:t>Jeśli osiągnięty zostanie cały, </a:t>
            </a:r>
            <a:r>
              <a:rPr lang="pl-PL" sz="2000" b="1" dirty="0">
                <a:solidFill>
                  <a:schemeClr val="tx1"/>
                </a:solidFill>
              </a:rPr>
              <a:t>łączny</a:t>
            </a:r>
            <a:r>
              <a:rPr lang="pl-PL" sz="2000" dirty="0">
                <a:solidFill>
                  <a:schemeClr val="tx1"/>
                </a:solidFill>
              </a:rPr>
              <a:t> efekt redukcji </a:t>
            </a:r>
            <a:r>
              <a:rPr lang="pl-PL" sz="2000" b="1" dirty="0">
                <a:solidFill>
                  <a:schemeClr val="tx1"/>
                </a:solidFill>
              </a:rPr>
              <a:t>przed upływem</a:t>
            </a:r>
            <a:r>
              <a:rPr lang="pl-PL" sz="2000" dirty="0">
                <a:solidFill>
                  <a:schemeClr val="tx1"/>
                </a:solidFill>
              </a:rPr>
              <a:t> wyznaczonego terminu realizacji, to działanie uznaje się za </a:t>
            </a:r>
            <a:r>
              <a:rPr lang="pl-PL" sz="2000" b="1" dirty="0">
                <a:solidFill>
                  <a:schemeClr val="tx1"/>
                </a:solidFill>
              </a:rPr>
              <a:t>zrealizowane</a:t>
            </a:r>
            <a:r>
              <a:rPr lang="pl-PL" sz="2000" dirty="0">
                <a:solidFill>
                  <a:schemeClr val="tx1"/>
                </a:solidFill>
              </a:rPr>
              <a:t>.</a:t>
            </a:r>
            <a:endParaRPr lang="pl-PL" sz="20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331843" y="3266375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331843" y="3779343"/>
            <a:ext cx="312616" cy="8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2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  <p:bldP spid="7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Zwiększanie powierzchni zieleni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czerwca 2020 r.</a:t>
            </a: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04053"/>
              </p:ext>
            </p:extLst>
          </p:nvPr>
        </p:nvGraphicFramePr>
        <p:xfrm>
          <a:off x="143813" y="1734207"/>
          <a:ext cx="11905446" cy="523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Prostokąt 17"/>
          <p:cNvSpPr/>
          <p:nvPr/>
        </p:nvSpPr>
        <p:spPr>
          <a:xfrm>
            <a:off x="143813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86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E9F49FE7-B4D3-4EB7-AD67-54787A5D4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A2C929C5-6E53-44B7-A2B8-ACB7C918C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463039AE-8967-408D-8B5D-EFBD8A36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graphicEl>
                                              <a:dgm id="{F0DA18FA-2E7D-4A21-90E0-1DD6BB2C0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E3352300-4BCB-41DE-B450-E8B3AA7B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graphicEl>
                                              <a:dgm id="{B66E1AE6-2870-423A-BC37-DEA7A40F6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9402F50A-E1D9-45E1-9E9D-4C19AED5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graphicEl>
                                              <a:dgm id="{79DAA8D2-647A-495C-BC93-AA96A008E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Edukacja ekologiczna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68949816"/>
              </p:ext>
            </p:extLst>
          </p:nvPr>
        </p:nvGraphicFramePr>
        <p:xfrm>
          <a:off x="-200223" y="2159876"/>
          <a:ext cx="11393156" cy="396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4896"/>
              </p:ext>
            </p:extLst>
          </p:nvPr>
        </p:nvGraphicFramePr>
        <p:xfrm>
          <a:off x="3582035" y="4088568"/>
          <a:ext cx="7095624" cy="1716969"/>
        </p:xfrm>
        <a:graphic>
          <a:graphicData uri="http://schemas.openxmlformats.org/drawingml/2006/table">
            <a:tbl>
              <a:tblPr firstRow="1" firstCol="1" bandRow="1"/>
              <a:tblGrid>
                <a:gridCol w="3516852">
                  <a:extLst>
                    <a:ext uri="{9D8B030D-6E8A-4147-A177-3AD203B41FA5}">
                      <a16:colId xmlns:a16="http://schemas.microsoft.com/office/drawing/2014/main" val="1256596261"/>
                    </a:ext>
                  </a:extLst>
                </a:gridCol>
                <a:gridCol w="3578772">
                  <a:extLst>
                    <a:ext uri="{9D8B030D-6E8A-4147-A177-3AD203B41FA5}">
                      <a16:colId xmlns:a16="http://schemas.microsoft.com/office/drawing/2014/main" val="1152878818"/>
                    </a:ext>
                  </a:extLst>
                </a:gridCol>
              </a:tblGrid>
              <a:tr h="619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mieszkańców gminy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Roczna l</a:t>
                      </a:r>
                      <a:r>
                        <a:rPr lang="x-none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iczba wymaganych działań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51299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5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51805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&gt;50 000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4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517282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&gt;25 000 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3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902224"/>
                  </a:ext>
                </a:extLst>
              </a:tr>
              <a:tr h="2065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x-non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25 000 osób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minimum 1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29111"/>
                  </a:ext>
                </a:extLst>
              </a:tr>
            </a:tbl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5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A94AB-ABF4-42F6-97CE-614AF33DB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D53072-5C65-4C2F-B872-B0B45CC33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C7511-AC11-4518-B2E9-A57CAC212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199"/>
            <a:ext cx="7849302" cy="1386599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9069875"/>
              </p:ext>
            </p:extLst>
          </p:nvPr>
        </p:nvGraphicFramePr>
        <p:xfrm>
          <a:off x="143813" y="1868955"/>
          <a:ext cx="9416246" cy="451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1" name="pole tekstowe 890">
            <a:extLst>
              <a:ext uri="{FF2B5EF4-FFF2-40B4-BE49-F238E27FC236}">
                <a16:creationId xmlns:a16="http://schemas.microsoft.com/office/drawing/2014/main" id="{2CA6CCDA-18C3-40DB-B7B1-D198809276DD}"/>
              </a:ext>
            </a:extLst>
          </p:cNvPr>
          <p:cNvSpPr txBox="1"/>
          <p:nvPr/>
        </p:nvSpPr>
        <p:spPr>
          <a:xfrm>
            <a:off x="9965093" y="2811624"/>
            <a:ext cx="219113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 smtClean="0">
                <a:latin typeface="+mj-lt"/>
              </a:rPr>
              <a:t>Możliwe łączenie </a:t>
            </a:r>
            <a:r>
              <a:rPr lang="pl-PL" dirty="0">
                <a:latin typeface="+mj-lt"/>
              </a:rPr>
              <a:t>kontroli z innymi czynnościami, np. inwentaryzacją, przeglądem kominiarskim, edukacją. </a:t>
            </a:r>
          </a:p>
        </p:txBody>
      </p:sp>
      <p:pic>
        <p:nvPicPr>
          <p:cNvPr id="1105" name="Obraz 1104">
            <a:extLst>
              <a:ext uri="{FF2B5EF4-FFF2-40B4-BE49-F238E27FC236}">
                <a16:creationId xmlns:a16="http://schemas.microsoft.com/office/drawing/2014/main" id="{41FD3EF1-36EE-41A6-929C-C5B824C8B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2157" y="2273163"/>
            <a:ext cx="554784" cy="53039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5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42CD52-B4A6-4238-AA76-D4E4A5499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49328B-0A6A-4C19-83A5-E0ED253C4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DE4C0B-F53C-46FA-A906-BE213454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706ADC-0C0E-45DA-AC5C-BFD8EF59C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E408AB-145C-43A7-92FF-287C9467B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6AA70-26F3-4DBE-AC18-5F89EE5D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6808779" cy="1515241"/>
          </a:xfrm>
        </p:spPr>
        <p:txBody>
          <a:bodyPr>
            <a:normAutofit/>
          </a:bodyPr>
          <a:lstStyle/>
          <a:p>
            <a:r>
              <a:rPr lang="pl-PL" sz="4400" dirty="0"/>
              <a:t>Kontrola przestrzegania przepisów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75BCA1E6-5FD1-4D5C-A694-801C60BFD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08288"/>
              </p:ext>
            </p:extLst>
          </p:nvPr>
        </p:nvGraphicFramePr>
        <p:xfrm>
          <a:off x="264466" y="2231392"/>
          <a:ext cx="8371490" cy="315570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43413">
                  <a:extLst>
                    <a:ext uri="{9D8B030D-6E8A-4147-A177-3AD203B41FA5}">
                      <a16:colId xmlns:a16="http://schemas.microsoft.com/office/drawing/2014/main" val="1447658548"/>
                    </a:ext>
                  </a:extLst>
                </a:gridCol>
                <a:gridCol w="3245233">
                  <a:extLst>
                    <a:ext uri="{9D8B030D-6E8A-4147-A177-3AD203B41FA5}">
                      <a16:colId xmlns:a16="http://schemas.microsoft.com/office/drawing/2014/main" val="8176928"/>
                    </a:ext>
                  </a:extLst>
                </a:gridCol>
                <a:gridCol w="4382844">
                  <a:extLst>
                    <a:ext uri="{9D8B030D-6E8A-4147-A177-3AD203B41FA5}">
                      <a16:colId xmlns:a16="http://schemas.microsoft.com/office/drawing/2014/main" val="126731179"/>
                    </a:ext>
                  </a:extLst>
                </a:gridCol>
              </a:tblGrid>
              <a:tr h="7464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L.p.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mieszkańców</a:t>
                      </a:r>
                      <a:r>
                        <a:rPr lang="x-none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 gminie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Minimalna liczba kontroli </a:t>
                      </a:r>
                      <a:r>
                        <a:rPr lang="pl-PL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[% </a:t>
                      </a:r>
                      <a:r>
                        <a:rPr lang="pl-PL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liczby kotłów do wymiany]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146764"/>
                  </a:ext>
                </a:extLst>
              </a:tr>
              <a:tr h="48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2 000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521174"/>
                  </a:ext>
                </a:extLst>
              </a:tr>
              <a:tr h="48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835901"/>
                  </a:ext>
                </a:extLst>
              </a:tr>
              <a:tr h="48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900728"/>
                  </a:ext>
                </a:extLst>
              </a:tr>
              <a:tr h="48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x-non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 </a:t>
                      </a: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x-none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2087862"/>
                  </a:ext>
                </a:extLst>
              </a:tr>
              <a:tr h="481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 </a:t>
                      </a: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799946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32" y="3046047"/>
            <a:ext cx="2341054" cy="234105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896453" y="6253258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6" name="Prostokąt 5"/>
          <p:cNvSpPr/>
          <p:nvPr/>
        </p:nvSpPr>
        <p:spPr>
          <a:xfrm>
            <a:off x="161132" y="5484554"/>
            <a:ext cx="1203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Minimalna liczba kontroli w szt., w każdej gminie, w każdym roku, </a:t>
            </a:r>
            <a:r>
              <a:rPr lang="pl-PL" sz="2800" dirty="0"/>
              <a:t>określona </a:t>
            </a:r>
            <a:r>
              <a:rPr lang="pl-PL" sz="2800" dirty="0" smtClean="0"/>
              <a:t>jest w programie.</a:t>
            </a:r>
            <a:endParaRPr lang="pl-PL" sz="2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Ograniczanie wtórnej emisji pyłu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15</a:t>
            </a:fld>
            <a:endParaRPr lang="pl-PL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0178224"/>
              </p:ext>
            </p:extLst>
          </p:nvPr>
        </p:nvGraphicFramePr>
        <p:xfrm>
          <a:off x="143813" y="2175642"/>
          <a:ext cx="11759153" cy="429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60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E24ECE7-EEBB-4A08-9CE3-07D314565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157BB8F-9DAA-4AB0-878B-C1C182468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E82E8929-5307-4686-B0ED-48E496ED4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6D413ADF-5429-429E-A3D3-1BA25FF6C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F0BA196-48E0-4D63-8099-7FA2968D8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4F922A33-04F7-4196-AE1C-AFC2F38C6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ED7A5C23-950C-4287-905C-A656C3777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A79BC5B4-A656-4257-BE2E-39A1147D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2A49992E-E33D-4F66-9B55-0268DF4A7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1BC3F67-8D6A-416A-9E43-A7B8B8A41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D8EDB60-90FA-4D1A-9E3F-AE6D48756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8195514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Dodatkowe działania naprawcze dla strefy aglomeracja warszawska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D22144-6930-4FC3-B6CC-B43BDAFB052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8022628"/>
              </p:ext>
            </p:extLst>
          </p:nvPr>
        </p:nvGraphicFramePr>
        <p:xfrm>
          <a:off x="144463" y="1957388"/>
          <a:ext cx="11901487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8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graphicEl>
                                              <a:dgm id="{EEE93656-69B6-4CD8-A999-F99F434EF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graphicEl>
                                              <a:dgm id="{1840810F-A9B7-4BD3-8326-82A8ADC8B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graphicEl>
                                              <a:dgm id="{ECDAD19C-FCAF-4401-AAD1-34D20C3AB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graphicEl>
                                              <a:dgm id="{2C2D5D28-6D6B-4D55-B28F-85AF5C4143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graphicEl>
                                              <a:dgm id="{67DA9858-8C60-4886-B9C0-75013C430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graphicEl>
                                              <a:dgm id="{A7EB616A-9BE5-4F4B-A42E-94346CF2D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1200484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Poprawa jakości taboru komunikacji miejskiej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7301149"/>
              </p:ext>
            </p:extLst>
          </p:nvPr>
        </p:nvGraphicFramePr>
        <p:xfrm>
          <a:off x="143813" y="2353056"/>
          <a:ext cx="11793771" cy="4115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" y="1025537"/>
            <a:ext cx="1896734" cy="18967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/>
              <a:t>Rozwój komunikacji tramwajowej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0705720"/>
              </p:ext>
            </p:extLst>
          </p:nvPr>
        </p:nvGraphicFramePr>
        <p:xfrm>
          <a:off x="143813" y="2072639"/>
          <a:ext cx="11792155" cy="432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" y="572931"/>
            <a:ext cx="1794169" cy="179416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6253259"/>
            <a:ext cx="12955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https://www.flaticon.com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7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199"/>
            <a:ext cx="8707578" cy="1769979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Opracowanie raportu wskazującego możliwość i metody upłynnienia ruchu oraz jego wdrażanie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7634591"/>
              </p:ext>
            </p:extLst>
          </p:nvPr>
        </p:nvGraphicFramePr>
        <p:xfrm>
          <a:off x="205945" y="2095360"/>
          <a:ext cx="11668375" cy="425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5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Podstawy do opracowania Programu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895600" cy="365125"/>
          </a:xfrm>
        </p:spPr>
        <p:txBody>
          <a:bodyPr/>
          <a:lstStyle/>
          <a:p>
            <a:r>
              <a:rPr lang="pl-PL" smtClean="0"/>
              <a:t>26 czerwca 2020 r.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4930755"/>
              </p:ext>
            </p:extLst>
          </p:nvPr>
        </p:nvGraphicFramePr>
        <p:xfrm>
          <a:off x="143815" y="1773658"/>
          <a:ext cx="8402777" cy="47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Schemat blokowy: proces alternatywny 65">
            <a:extLst>
              <a:ext uri="{FF2B5EF4-FFF2-40B4-BE49-F238E27FC236}">
                <a16:creationId xmlns:a16="http://schemas.microsoft.com/office/drawing/2014/main" id="{AA2DDE15-5650-4B49-9D47-926D8685EBB7}"/>
              </a:ext>
            </a:extLst>
          </p:cNvPr>
          <p:cNvSpPr/>
          <p:nvPr/>
        </p:nvSpPr>
        <p:spPr>
          <a:xfrm>
            <a:off x="8711184" y="2263775"/>
            <a:ext cx="1609344" cy="3770585"/>
          </a:xfrm>
          <a:prstGeom prst="flowChartAlternateProcess">
            <a:avLst/>
          </a:prstGeom>
          <a:solidFill>
            <a:srgbClr val="75BDE3"/>
          </a:solidFill>
          <a:ln>
            <a:solidFill>
              <a:srgbClr val="75BD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cs typeface="Arial"/>
              </a:rPr>
              <a:t>I Konsultacje społeczne: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</a:t>
            </a:r>
            <a:r>
              <a:rPr lang="pl-PL" sz="1400" dirty="0">
                <a:cs typeface="Arial"/>
              </a:rPr>
              <a:t>2 marca do 23 marca</a:t>
            </a: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>
                <a:cs typeface="Arial"/>
              </a:rPr>
              <a:t>I Opiniowanie:</a:t>
            </a:r>
            <a:endParaRPr lang="pl-PL" sz="1400" dirty="0"/>
          </a:p>
          <a:p>
            <a:pPr marL="285750" indent="-285750">
              <a:buFont typeface="Arial"/>
              <a:buChar char="•"/>
            </a:pPr>
            <a:r>
              <a:rPr lang="pl-PL" sz="1400" dirty="0">
                <a:cs typeface="Arial"/>
              </a:rPr>
              <a:t>od 25 lutego do 25 marca</a:t>
            </a:r>
          </a:p>
        </p:txBody>
      </p:sp>
      <p:sp>
        <p:nvSpPr>
          <p:cNvPr id="7" name="Schemat blokowy: proces alternatywny 6">
            <a:extLst>
              <a:ext uri="{FF2B5EF4-FFF2-40B4-BE49-F238E27FC236}">
                <a16:creationId xmlns:a16="http://schemas.microsoft.com/office/drawing/2014/main" id="{AA2DDE15-5650-4B49-9D47-926D8685EBB7}"/>
              </a:ext>
            </a:extLst>
          </p:cNvPr>
          <p:cNvSpPr/>
          <p:nvPr/>
        </p:nvSpPr>
        <p:spPr>
          <a:xfrm>
            <a:off x="10485120" y="2263775"/>
            <a:ext cx="1611561" cy="3770585"/>
          </a:xfrm>
          <a:prstGeom prst="flowChartAlternateProcess">
            <a:avLst/>
          </a:prstGeom>
          <a:solidFill>
            <a:srgbClr val="0094DA"/>
          </a:solidFill>
          <a:ln>
            <a:solidFill>
              <a:srgbClr val="0094D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cs typeface="Arial"/>
              </a:rPr>
              <a:t>II </a:t>
            </a:r>
            <a:r>
              <a:rPr lang="pl-PL" sz="1400" b="1" dirty="0">
                <a:cs typeface="Arial"/>
              </a:rPr>
              <a:t>Konsultacje społeczne:</a:t>
            </a:r>
          </a:p>
          <a:p>
            <a:pPr marL="285750" indent="-285750">
              <a:buFont typeface="Arial"/>
              <a:buChar char="•"/>
            </a:pPr>
            <a:r>
              <a:rPr lang="pl-PL" sz="1400" dirty="0">
                <a:cs typeface="Arial"/>
              </a:rPr>
              <a:t>o</a:t>
            </a:r>
            <a:r>
              <a:rPr lang="pl-PL" sz="1400" dirty="0" smtClean="0">
                <a:cs typeface="Arial"/>
              </a:rPr>
              <a:t>d 22 czerwca </a:t>
            </a:r>
            <a:r>
              <a:rPr lang="pl-PL" sz="1400" dirty="0">
                <a:cs typeface="Arial"/>
              </a:rPr>
              <a:t>do </a:t>
            </a:r>
            <a:r>
              <a:rPr lang="pl-PL" sz="1400" dirty="0" smtClean="0">
                <a:cs typeface="Arial"/>
              </a:rPr>
              <a:t>13 lipca</a:t>
            </a:r>
            <a:endParaRPr lang="pl-PL" sz="1400" dirty="0">
              <a:cs typeface="Arial"/>
            </a:endParaRPr>
          </a:p>
          <a:p>
            <a:pPr algn="ctr"/>
            <a:endParaRPr lang="pl-PL" sz="1400" b="1" dirty="0">
              <a:cs typeface="Arial"/>
            </a:endParaRPr>
          </a:p>
          <a:p>
            <a:pPr algn="ctr"/>
            <a:r>
              <a:rPr lang="pl-PL" sz="1400" b="1" dirty="0" smtClean="0">
                <a:cs typeface="Arial"/>
              </a:rPr>
              <a:t>II </a:t>
            </a:r>
            <a:r>
              <a:rPr lang="pl-PL" sz="1400" b="1" dirty="0">
                <a:cs typeface="Arial"/>
              </a:rPr>
              <a:t>Opiniowanie:</a:t>
            </a:r>
            <a:endParaRPr lang="pl-PL" sz="1400" dirty="0"/>
          </a:p>
          <a:p>
            <a:pPr marL="285750" indent="-285750">
              <a:buFont typeface="Arial"/>
              <a:buChar char="•"/>
            </a:pPr>
            <a:r>
              <a:rPr lang="pl-PL" sz="1400" dirty="0">
                <a:solidFill>
                  <a:schemeClr val="tx1"/>
                </a:solidFill>
                <a:cs typeface="Arial"/>
              </a:rPr>
              <a:t>od </a:t>
            </a:r>
            <a:r>
              <a:rPr lang="pl-PL" sz="1400" dirty="0" smtClean="0">
                <a:solidFill>
                  <a:schemeClr val="tx1"/>
                </a:solidFill>
                <a:cs typeface="Arial"/>
              </a:rPr>
              <a:t>17 czerwca do 17 lipca</a:t>
            </a:r>
            <a:endParaRPr lang="pl-PL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572AC4-0D16-47BB-9D88-8BE59CBCA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3CA0E9-ABC9-4066-BB62-EE4A39DE7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A23B59-B6BC-4F64-B746-1DEAC10D2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44DF3E-159A-489A-984B-0F5678C75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ED7E30-B550-44DA-B0BB-364BD41C9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EC1A81-C14F-47D0-82C9-79A9C6D20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2329DD-239D-4CB7-87B6-331F14FA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293E2-5942-4F35-9670-3485851DE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3F3F1F-D734-438B-A7CA-46DCE8292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6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775368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Arial"/>
                <a:cs typeface="Arial"/>
              </a:rPr>
              <a:t>Strefy ograniczonego transportu</a:t>
            </a:r>
            <a:endParaRPr lang="pl-PL" sz="4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6672054"/>
              </p:ext>
            </p:extLst>
          </p:nvPr>
        </p:nvGraphicFramePr>
        <p:xfrm>
          <a:off x="143813" y="1706879"/>
          <a:ext cx="11905446" cy="470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4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5" y="203200"/>
            <a:ext cx="8853882" cy="1698752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Arial"/>
                <a:cs typeface="Arial"/>
              </a:rPr>
              <a:t>Przygotowanie i wdrożenie systemu monitorowania emisji z transportu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5887898"/>
              </p:ext>
            </p:extLst>
          </p:nvPr>
        </p:nvGraphicFramePr>
        <p:xfrm>
          <a:off x="264797" y="2139523"/>
          <a:ext cx="11696089" cy="410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993CF79-6066-4C44-A305-A1A68BFC8328}"/>
              </a:ext>
            </a:extLst>
          </p:cNvPr>
          <p:cNvSpPr txBox="1"/>
          <p:nvPr/>
        </p:nvSpPr>
        <p:spPr>
          <a:xfrm>
            <a:off x="620221" y="5872975"/>
            <a:ext cx="109852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dirty="0" smtClean="0">
                <a:cs typeface="Arial"/>
              </a:rPr>
              <a:t>Odpowiedzialny: samorząd gminny</a:t>
            </a:r>
            <a:endParaRPr lang="pl-PL" dirty="0"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8223697" y="3974370"/>
            <a:ext cx="2916528" cy="345583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8629918" y="3594630"/>
            <a:ext cx="1532586" cy="312272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125496" y="4387421"/>
            <a:ext cx="2037008" cy="345583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347916" cy="1325563"/>
          </a:xfrm>
        </p:spPr>
        <p:txBody>
          <a:bodyPr>
            <a:normAutofit/>
          </a:bodyPr>
          <a:lstStyle/>
          <a:p>
            <a:r>
              <a:rPr lang="pl-PL" sz="4000" dirty="0"/>
              <a:t>Plan działań krótkoterminowych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813" y="1825625"/>
            <a:ext cx="11905445" cy="30511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dirty="0">
                <a:latin typeface="Arial"/>
                <a:cs typeface="Arial"/>
              </a:rPr>
              <a:t>Integralną częścią programu ochrony powietrza jest plan działań krótkoterminowych (PDK)</a:t>
            </a:r>
          </a:p>
          <a:p>
            <a:pPr lvl="0"/>
            <a:r>
              <a:rPr lang="pl-PL" dirty="0">
                <a:latin typeface="Arial"/>
                <a:cs typeface="Arial"/>
              </a:rPr>
              <a:t>Działania określone w PDK należy wdrażać w przypadku ryzyka wystąpienia przekroczenia: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dopuszczalnego – powiadomienie POZIOM 1 – kolor żółty</a:t>
            </a:r>
            <a:r>
              <a:rPr lang="x-none" dirty="0">
                <a:latin typeface="Arial"/>
                <a:cs typeface="Arial"/>
              </a:rPr>
              <a:t> </a:t>
            </a:r>
            <a:endParaRPr lang="pl-PL" dirty="0"/>
          </a:p>
          <a:p>
            <a:pPr lvl="1"/>
            <a:r>
              <a:rPr lang="pl-PL" dirty="0">
                <a:latin typeface="Arial"/>
                <a:cs typeface="Arial"/>
              </a:rPr>
              <a:t>poziomu informowania – powiadomienie POZIOM 2 – kolor pomarańczowy</a:t>
            </a:r>
          </a:p>
          <a:p>
            <a:pPr lvl="1"/>
            <a:r>
              <a:rPr lang="pl-PL" dirty="0">
                <a:latin typeface="Arial"/>
                <a:cs typeface="Arial"/>
              </a:rPr>
              <a:t>poziomu alarmowania – powiadomienie POZIOM 3 – kolor </a:t>
            </a:r>
            <a:r>
              <a:rPr lang="pl-PL" dirty="0" smtClean="0">
                <a:latin typeface="Arial"/>
                <a:cs typeface="Arial"/>
              </a:rPr>
              <a:t>czerwony</a:t>
            </a:r>
            <a:endParaRPr lang="pl-PL" dirty="0">
              <a:latin typeface="Arial"/>
              <a:cs typeface="Arial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60182225"/>
              </p:ext>
            </p:extLst>
          </p:nvPr>
        </p:nvGraphicFramePr>
        <p:xfrm>
          <a:off x="255321" y="4982434"/>
          <a:ext cx="11682428" cy="138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28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347916" cy="1325563"/>
          </a:xfrm>
        </p:spPr>
        <p:txBody>
          <a:bodyPr>
            <a:normAutofit/>
          </a:bodyPr>
          <a:lstStyle/>
          <a:p>
            <a:r>
              <a:rPr lang="pl-PL" sz="4000" dirty="0"/>
              <a:t>Przykłady działań </a:t>
            </a:r>
            <a:r>
              <a:rPr lang="pl-PL" sz="4000" dirty="0" smtClean="0"/>
              <a:t>krótkoterminowych</a:t>
            </a:r>
            <a:endParaRPr lang="pl-PL" sz="40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910589"/>
              </p:ext>
            </p:extLst>
          </p:nvPr>
        </p:nvGraphicFramePr>
        <p:xfrm>
          <a:off x="143813" y="2011680"/>
          <a:ext cx="11905445" cy="445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78C953-1700-45B1-844B-C0BFBC251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CA78C953-1700-45B1-844B-C0BFBC251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30079-EBFA-4F48-BE4E-B59D4C91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D4730079-EBFA-4F48-BE4E-B59D4C91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0469BF-225E-4FD7-8EA8-51D72417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9F0469BF-225E-4FD7-8EA8-51D72417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9AEEB2-19AC-4C68-A53A-D0D9D64B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A69AEEB2-19AC-4C68-A53A-D0D9D64B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199"/>
            <a:ext cx="9416245" cy="1164281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Obowiązki osób fizycznych i podmiotów korzystających ze środowiska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2834470"/>
              </p:ext>
            </p:extLst>
          </p:nvPr>
        </p:nvGraphicFramePr>
        <p:xfrm>
          <a:off x="277340" y="1511642"/>
          <a:ext cx="11601622" cy="4812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6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9355786" cy="1325563"/>
          </a:xfrm>
        </p:spPr>
        <p:txBody>
          <a:bodyPr/>
          <a:lstStyle/>
          <a:p>
            <a:r>
              <a:rPr lang="pl-PL"/>
              <a:t>Obowiązki – akt prawa miejscowego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54447313"/>
              </p:ext>
            </p:extLst>
          </p:nvPr>
        </p:nvGraphicFramePr>
        <p:xfrm>
          <a:off x="6071371" y="1405467"/>
          <a:ext cx="6149568" cy="506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84343122"/>
              </p:ext>
            </p:extLst>
          </p:nvPr>
        </p:nvGraphicFramePr>
        <p:xfrm>
          <a:off x="143813" y="1405467"/>
          <a:ext cx="5935253" cy="506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wal 6"/>
          <p:cNvSpPr/>
          <p:nvPr/>
        </p:nvSpPr>
        <p:spPr>
          <a:xfrm>
            <a:off x="6876058" y="2981620"/>
            <a:ext cx="136877" cy="136877"/>
          </a:xfrm>
          <a:prstGeom prst="ellipse">
            <a:avLst/>
          </a:prstGeom>
          <a:blipFill rotWithShape="0">
            <a:blip r:embed="rId1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Owal 8"/>
          <p:cNvSpPr/>
          <p:nvPr/>
        </p:nvSpPr>
        <p:spPr>
          <a:xfrm>
            <a:off x="954550" y="3118497"/>
            <a:ext cx="133884" cy="133623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alpha val="50000"/>
              <a:hueOff val="-12"/>
              <a:satOff val="5511"/>
              <a:lumOff val="3552"/>
              <a:alphaOff val="20000"/>
            </a:schemeClr>
          </a:fillRef>
          <a:effectRef idx="0">
            <a:schemeClr val="accent1">
              <a:shade val="80000"/>
              <a:alpha val="50000"/>
              <a:hueOff val="-12"/>
              <a:satOff val="5511"/>
              <a:lumOff val="3552"/>
              <a:alphaOff val="20000"/>
            </a:schemeClr>
          </a:effectRef>
          <a:fontRef idx="minor">
            <a:schemeClr val="tx1"/>
          </a:fontRef>
        </p:style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82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3" y="341194"/>
            <a:ext cx="9162246" cy="769408"/>
          </a:xfrm>
        </p:spPr>
        <p:txBody>
          <a:bodyPr/>
          <a:lstStyle/>
          <a:p>
            <a:r>
              <a:rPr lang="pl-PL" dirty="0"/>
              <a:t>Harmonogram i koszty</a:t>
            </a:r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114545"/>
              </p:ext>
            </p:extLst>
          </p:nvPr>
        </p:nvGraphicFramePr>
        <p:xfrm>
          <a:off x="6469225" y="1784891"/>
          <a:ext cx="5578451" cy="465644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457061">
                  <a:extLst>
                    <a:ext uri="{9D8B030D-6E8A-4147-A177-3AD203B41FA5}">
                      <a16:colId xmlns:a16="http://schemas.microsoft.com/office/drawing/2014/main" val="415241262"/>
                    </a:ext>
                  </a:extLst>
                </a:gridCol>
                <a:gridCol w="1479936">
                  <a:extLst>
                    <a:ext uri="{9D8B030D-6E8A-4147-A177-3AD203B41FA5}">
                      <a16:colId xmlns:a16="http://schemas.microsoft.com/office/drawing/2014/main" val="3799832848"/>
                    </a:ext>
                  </a:extLst>
                </a:gridCol>
                <a:gridCol w="1641454">
                  <a:extLst>
                    <a:ext uri="{9D8B030D-6E8A-4147-A177-3AD203B41FA5}">
                      <a16:colId xmlns:a16="http://schemas.microsoft.com/office/drawing/2014/main" val="2872010395"/>
                    </a:ext>
                  </a:extLst>
                </a:gridCol>
              </a:tblGrid>
              <a:tr h="285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844667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Nasadzenia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270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220328"/>
                  </a:ext>
                </a:extLst>
              </a:tr>
              <a:tr h="472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Poprawa jakości taboru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882,50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62812"/>
                  </a:ext>
                </a:extLst>
              </a:tr>
              <a:tr h="629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Rozwój komunikacji szynowej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31.12.2024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   397,8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0691"/>
                  </a:ext>
                </a:extLst>
              </a:tr>
              <a:tr h="855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Raport dot. upłynnienia ruchu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31.12.2023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400">
                          <a:effectLst/>
                        </a:rPr>
                        <a:t>Koszt zależny od założonych rozwiązań</a:t>
                      </a:r>
                      <a:endParaRPr lang="pl-PL" sz="14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05203"/>
                  </a:ext>
                </a:extLst>
              </a:tr>
              <a:tr h="817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800">
                          <a:effectLst/>
                        </a:rPr>
                        <a:t>Strefa ograniczonego transportu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  <a:endParaRPr lang="pl-PL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14408"/>
                  </a:ext>
                </a:extLst>
              </a:tr>
              <a:tr h="975118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x-none" sz="1800">
                          <a:effectLst/>
                        </a:rPr>
                        <a:t>System monitorowania emisji z transportu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4604464"/>
                  </a:ext>
                </a:extLst>
              </a:tr>
            </a:tbl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3763197"/>
              </p:ext>
            </p:extLst>
          </p:nvPr>
        </p:nvGraphicFramePr>
        <p:xfrm>
          <a:off x="143813" y="1781614"/>
          <a:ext cx="6093214" cy="458038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148167">
                  <a:extLst>
                    <a:ext uri="{9D8B030D-6E8A-4147-A177-3AD203B41FA5}">
                      <a16:colId xmlns:a16="http://schemas.microsoft.com/office/drawing/2014/main" val="3644304753"/>
                    </a:ext>
                  </a:extLst>
                </a:gridCol>
                <a:gridCol w="1360254">
                  <a:extLst>
                    <a:ext uri="{9D8B030D-6E8A-4147-A177-3AD203B41FA5}">
                      <a16:colId xmlns:a16="http://schemas.microsoft.com/office/drawing/2014/main" val="1317304253"/>
                    </a:ext>
                  </a:extLst>
                </a:gridCol>
                <a:gridCol w="1584793">
                  <a:extLst>
                    <a:ext uri="{9D8B030D-6E8A-4147-A177-3AD203B41FA5}">
                      <a16:colId xmlns:a16="http://schemas.microsoft.com/office/drawing/2014/main" val="2012940287"/>
                    </a:ext>
                  </a:extLst>
                </a:gridCol>
              </a:tblGrid>
              <a:tr h="58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Działanie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Termin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Koszt [mln zł]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extLst>
                  <a:ext uri="{0D108BD9-81ED-4DB2-BD59-A6C34878D82A}">
                    <a16:rowId xmlns:a16="http://schemas.microsoft.com/office/drawing/2014/main" val="3600187601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Ograniczenie niskiej emisji: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Inwentaryzacja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Wymiana kotłów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pl-PL" sz="1600" dirty="0">
                        <a:effectLst/>
                      </a:endParaRP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31.12.2021</a:t>
                      </a:r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dirty="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9 521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pl-PL" sz="1800">
                        <a:effectLst/>
                      </a:endParaRP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42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800">
                          <a:effectLst/>
                        </a:rPr>
                        <a:t>9 479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743195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Zwiększenie powierzchni zieleni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31.12.2026</a:t>
                      </a: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60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05588"/>
                  </a:ext>
                </a:extLst>
              </a:tr>
              <a:tr h="918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>
                          <a:effectLst/>
                        </a:rPr>
                        <a:t>Czyszczenie ulic i zakaz używania dmuchaw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 zależności od długości dróg,</a:t>
                      </a:r>
                    </a:p>
                    <a:p>
                      <a:pPr lvl="0" algn="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>
                          <a:effectLst/>
                          <a:latin typeface="Arial"/>
                        </a:rPr>
                        <a:t> </a:t>
                      </a:r>
                      <a:r>
                        <a:rPr lang="pl-PL" sz="1600" b="0" i="0" u="none" strike="noStrike" noProof="0" dirty="0" smtClean="0">
                          <a:effectLst/>
                          <a:latin typeface="Arial"/>
                        </a:rPr>
                        <a:t>270 zł na jedną dmuchawę</a:t>
                      </a:r>
                      <a:r>
                        <a:rPr lang="en-US" sz="1600" b="0" i="0" u="none" strike="noStrike" noProof="0" dirty="0" smtClean="0">
                          <a:effectLst/>
                          <a:latin typeface="Arial"/>
                        </a:rPr>
                        <a:t>.</a:t>
                      </a:r>
                      <a:endParaRPr lang="pl-PL" sz="20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356932"/>
                  </a:ext>
                </a:extLst>
              </a:tr>
              <a:tr h="51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Edukacja ekologiczna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</a:rPr>
                        <a:t>23,7</a:t>
                      </a:r>
                      <a:endParaRPr lang="pl-P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58340"/>
                  </a:ext>
                </a:extLst>
              </a:tr>
              <a:tr h="670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dirty="0">
                          <a:effectLst/>
                        </a:rPr>
                        <a:t>Kontrola przestrzegania przepisów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l-PL" sz="1600" b="0" i="0" u="none" strike="noStrike" noProof="0">
                          <a:effectLst/>
                          <a:latin typeface="Arial"/>
                        </a:rPr>
                        <a:t>31.12.2026</a:t>
                      </a:r>
                      <a:endParaRPr lang="pl-PL" sz="1600"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7461" marR="6746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38,34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898544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377467" y="5607613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4800" dirty="0"/>
              <a:t>Łącznie 9,6 mld zł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667958" y="5607614"/>
            <a:ext cx="52832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pl-PL" sz="4800"/>
              <a:t>Łącznie 1,5 mld zł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6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6"/>
            <a:ext cx="9162246" cy="1125004"/>
          </a:xfrm>
        </p:spPr>
        <p:txBody>
          <a:bodyPr/>
          <a:lstStyle/>
          <a:p>
            <a:r>
              <a:rPr lang="pl-PL" sz="5400"/>
              <a:t>Wsparcie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39843980"/>
              </p:ext>
            </p:extLst>
          </p:nvPr>
        </p:nvGraphicFramePr>
        <p:xfrm>
          <a:off x="143813" y="1202096"/>
          <a:ext cx="9162246" cy="596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234984" y="1896534"/>
            <a:ext cx="885349" cy="436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r>
              <a:rPr lang="pl-PL" sz="4000"/>
              <a:t>Wdrożenie działań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9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40732F6-059D-490F-A3E7-5D992A454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AF6B434E-A192-408C-8962-BC3F4C768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EA7E36BF-CB93-48BB-B41D-2C1B85B3F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32F71DB9-6C46-4F41-880F-9FF022975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7337" y="-9088"/>
            <a:ext cx="9162246" cy="1107722"/>
          </a:xfrm>
        </p:spPr>
        <p:txBody>
          <a:bodyPr>
            <a:normAutofit fontScale="90000"/>
          </a:bodyPr>
          <a:lstStyle/>
          <a:p>
            <a:r>
              <a:rPr lang="pl-PL" sz="4000"/>
              <a:t>Konsekwencje niezrealizowania działań naprawczych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44355982"/>
              </p:ext>
            </p:extLst>
          </p:nvPr>
        </p:nvGraphicFramePr>
        <p:xfrm>
          <a:off x="143813" y="887092"/>
          <a:ext cx="11905445" cy="54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4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9CE4DE-E76A-4F45-9E40-86E0C6DE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4BD625-6F96-4819-A58D-462379CFD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9ED0FC-4532-4692-9C15-27D227E26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7359E-23D9-427B-B744-7449FEE8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D27372-A831-45DB-A097-08E856090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32BD6D-63EF-4EAF-AF81-A77CFE9D1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81469-3A93-470A-862E-F73386DC9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6B2D2-3E4A-4FB0-8B23-413BA5545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4578BE-7F3B-4913-980A-086D0AD3C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0D592-7572-4FC0-B647-354846EFD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D6D8B-84C0-493F-8B76-C31D2084A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FCAF9C-6AFF-4E58-89F6-213565300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C52B9-F251-4EA0-A8B1-6D347937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A9F3D1-0361-4CDD-90F9-6605E5D56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89C6-00F4-4233-9C76-1AFCD3B30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1B7D02-9DA4-4E5E-BA6D-90AB1B95A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C9935-C67A-42AE-B48A-6B80D75E3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93EC6-E7AE-4795-9ADA-2186DF60E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90A407-B57F-44D4-85F0-EDBC0B126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48D3B1-11DF-4586-B0CE-74534C3E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08F38-C854-4032-9666-2031FE097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91041-0A79-4DD6-A484-36C46310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2E6616-8ED6-4AF7-8D9E-B038C9E00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0401BD-8BD4-4837-B46A-DC6354B40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915BF-02B7-4C5E-8CD8-E7EA04FC4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A2451-03B4-467C-B893-EFDAA5703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71348-597A-4AD2-89BB-2C46FFC07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14C11-ADBC-48AB-959D-26A4327F5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Dziękuję za uwagę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5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452" r="13543"/>
          <a:stretch/>
        </p:blipFill>
        <p:spPr>
          <a:xfrm>
            <a:off x="3276600" y="865224"/>
            <a:ext cx="5638800" cy="55869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121205"/>
            <a:ext cx="9162246" cy="843996"/>
          </a:xfrm>
        </p:spPr>
        <p:txBody>
          <a:bodyPr>
            <a:normAutofit/>
          </a:bodyPr>
          <a:lstStyle/>
          <a:p>
            <a:r>
              <a:rPr lang="pl-PL"/>
              <a:t>Podstawa Programu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814" y="1965943"/>
            <a:ext cx="3794705" cy="3796242"/>
          </a:xfrm>
        </p:spPr>
        <p:txBody>
          <a:bodyPr>
            <a:normAutofit/>
          </a:bodyPr>
          <a:lstStyle/>
          <a:p>
            <a:pPr lvl="0"/>
            <a:r>
              <a:rPr lang="pl-PL" sz="3200"/>
              <a:t>Strefy :</a:t>
            </a:r>
          </a:p>
          <a:p>
            <a:pPr marL="360363" lvl="1"/>
            <a:r>
              <a:rPr lang="pl-PL"/>
              <a:t>aglomeracja </a:t>
            </a:r>
            <a:br>
              <a:rPr lang="pl-PL"/>
            </a:br>
            <a:r>
              <a:rPr lang="pl-PL"/>
              <a:t>warszawska </a:t>
            </a:r>
            <a:br>
              <a:rPr lang="pl-PL"/>
            </a:br>
            <a:r>
              <a:rPr lang="pl-PL"/>
              <a:t>(kod strefy PL1401)</a:t>
            </a:r>
          </a:p>
          <a:p>
            <a:pPr marL="360363" lvl="1"/>
            <a:r>
              <a:rPr lang="pl-PL"/>
              <a:t>miasto Płock </a:t>
            </a:r>
            <a:br>
              <a:rPr lang="pl-PL"/>
            </a:br>
            <a:r>
              <a:rPr lang="pl-PL"/>
              <a:t>(kod strefy 1402)</a:t>
            </a:r>
          </a:p>
          <a:p>
            <a:pPr marL="360363" lvl="1"/>
            <a:r>
              <a:rPr lang="pl-PL"/>
              <a:t>miasto Radom </a:t>
            </a:r>
            <a:br>
              <a:rPr lang="pl-PL"/>
            </a:br>
            <a:r>
              <a:rPr lang="pl-PL"/>
              <a:t>(kod strefy 1403)</a:t>
            </a:r>
          </a:p>
          <a:p>
            <a:pPr marL="360363" lvl="1"/>
            <a:r>
              <a:rPr lang="pl-PL"/>
              <a:t>mazowiecka </a:t>
            </a:r>
            <a:br>
              <a:rPr lang="pl-PL"/>
            </a:br>
            <a:r>
              <a:rPr lang="pl-PL"/>
              <a:t>(kod strefy PL1404)</a:t>
            </a:r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7431552"/>
              </p:ext>
            </p:extLst>
          </p:nvPr>
        </p:nvGraphicFramePr>
        <p:xfrm>
          <a:off x="3523984" y="1069472"/>
          <a:ext cx="5144032" cy="497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3814" y="6468704"/>
            <a:ext cx="2939020" cy="365125"/>
          </a:xfrm>
        </p:spPr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577320" y="3516219"/>
            <a:ext cx="24719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/>
            <a:r>
              <a:rPr lang="pl-PL" sz="2800"/>
              <a:t>Roczna ocena jakości powietrza w województwie mazowieckim za rok 2018 </a:t>
            </a:r>
          </a:p>
          <a:p>
            <a:pPr marL="84138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276600" y="6452205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1A4944-F209-4F65-B63D-E6D5C5D92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CB624E-E08E-464C-A94A-EBC6C412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37B6D-10EE-4F09-8DAD-24162E69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DC7D6-6E72-4E46-829E-563231A9E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677C30-854E-4394-97D7-F095BB2D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 uiExpand="1">
        <p:bldSub>
          <a:bldDgm bld="one"/>
        </p:bldSub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0" y="0"/>
            <a:ext cx="6303810" cy="646841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5808908" cy="1934683"/>
          </a:xfrm>
        </p:spPr>
        <p:txBody>
          <a:bodyPr>
            <a:normAutofit/>
          </a:bodyPr>
          <a:lstStyle/>
          <a:p>
            <a:r>
              <a:rPr lang="pl-PL" sz="4900"/>
              <a:t>Diagnoza stanu aktualnego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4294967295"/>
          </p:nvPr>
        </p:nvSpPr>
        <p:spPr>
          <a:xfrm>
            <a:off x="143814" y="2373561"/>
            <a:ext cx="4800720" cy="2604839"/>
          </a:xfrm>
        </p:spPr>
        <p:txBody>
          <a:bodyPr anchor="ctr">
            <a:normAutofit/>
          </a:bodyPr>
          <a:lstStyle/>
          <a:p>
            <a:r>
              <a:rPr lang="pl-PL"/>
              <a:t>Rozkład stężeń</a:t>
            </a:r>
          </a:p>
          <a:p>
            <a:pPr lvl="1"/>
            <a:r>
              <a:rPr lang="pl-PL"/>
              <a:t>Źródła emisji:</a:t>
            </a:r>
          </a:p>
          <a:p>
            <a:pPr lvl="2"/>
            <a:r>
              <a:rPr lang="pl-PL"/>
              <a:t>PM10, PM2,5, B(a)P – indywidualne ogrzewanie, </a:t>
            </a:r>
          </a:p>
          <a:p>
            <a:pPr lvl="2"/>
            <a:r>
              <a:rPr lang="pl-PL"/>
              <a:t>NO</a:t>
            </a:r>
            <a:r>
              <a:rPr lang="pl-PL" baseline="-25000"/>
              <a:t>2</a:t>
            </a:r>
            <a:r>
              <a:rPr lang="pl-PL"/>
              <a:t> – ruch pojazdów</a:t>
            </a:r>
          </a:p>
          <a:p>
            <a:pPr lvl="2"/>
            <a:r>
              <a:rPr lang="pl-PL"/>
              <a:t>emisja napływowa </a:t>
            </a:r>
          </a:p>
        </p:txBody>
      </p:sp>
      <p:sp>
        <p:nvSpPr>
          <p:cNvPr id="14" name="Symbol zastępczy tekstu 7"/>
          <p:cNvSpPr txBox="1">
            <a:spLocks/>
          </p:cNvSpPr>
          <p:nvPr/>
        </p:nvSpPr>
        <p:spPr>
          <a:xfrm>
            <a:off x="143813" y="4753373"/>
            <a:ext cx="4800720" cy="97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Obszary przekroczeń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299199" y="6524306"/>
            <a:ext cx="528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Roczna ocena jakości powietrza w województwie mazowieckim za rok 2018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-464472"/>
            <a:ext cx="5786751" cy="687756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4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Stan aktualny - ustalenia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8541261"/>
              </p:ext>
            </p:extLst>
          </p:nvPr>
        </p:nvGraphicFramePr>
        <p:xfrm>
          <a:off x="6172200" y="2450591"/>
          <a:ext cx="5876925" cy="3861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6209994"/>
              </p:ext>
            </p:extLst>
          </p:nvPr>
        </p:nvGraphicFramePr>
        <p:xfrm>
          <a:off x="144463" y="1825625"/>
          <a:ext cx="5875337" cy="4486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1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365125"/>
            <a:ext cx="8221253" cy="1325563"/>
          </a:xfrm>
        </p:spPr>
        <p:txBody>
          <a:bodyPr anchor="t">
            <a:normAutofit/>
          </a:bodyPr>
          <a:lstStyle/>
          <a:p>
            <a:r>
              <a:rPr lang="pl-PL"/>
              <a:t>Co chcemy osiągnąć?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143814" y="1267098"/>
            <a:ext cx="5875986" cy="4493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Redukcja emisji:</a:t>
            </a:r>
          </a:p>
          <a:p>
            <a:pPr lvl="0"/>
            <a:r>
              <a:rPr lang="pl-PL" b="1" dirty="0" smtClean="0"/>
              <a:t>56%</a:t>
            </a:r>
            <a:r>
              <a:rPr lang="pl-PL" dirty="0" smtClean="0"/>
              <a:t> </a:t>
            </a:r>
            <a:r>
              <a:rPr lang="pl-PL" dirty="0"/>
              <a:t>dla PM10 </a:t>
            </a:r>
          </a:p>
          <a:p>
            <a:pPr lvl="0"/>
            <a:r>
              <a:rPr lang="pl-PL" b="1" smtClean="0"/>
              <a:t>72%</a:t>
            </a:r>
            <a:r>
              <a:rPr lang="pl-PL" smtClean="0"/>
              <a:t> </a:t>
            </a:r>
            <a:r>
              <a:rPr lang="pl-PL" dirty="0"/>
              <a:t>dla PM2,5 </a:t>
            </a:r>
          </a:p>
          <a:p>
            <a:pPr lvl="0"/>
            <a:r>
              <a:rPr lang="pl-PL" b="1" dirty="0"/>
              <a:t>87%</a:t>
            </a:r>
            <a:r>
              <a:rPr lang="pl-PL" dirty="0"/>
              <a:t> dla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pirenu</a:t>
            </a:r>
            <a:r>
              <a:rPr lang="pl-PL" dirty="0"/>
              <a:t>;</a:t>
            </a:r>
          </a:p>
          <a:p>
            <a:pPr lvl="0"/>
            <a:r>
              <a:rPr lang="pl-PL" b="1" dirty="0" smtClean="0"/>
              <a:t>47%</a:t>
            </a:r>
            <a:r>
              <a:rPr lang="pl-PL" dirty="0" smtClean="0"/>
              <a:t> </a:t>
            </a:r>
            <a:r>
              <a:rPr lang="pl-PL" dirty="0"/>
              <a:t>dla </a:t>
            </a:r>
            <a:r>
              <a:rPr lang="pl-PL" dirty="0" err="1"/>
              <a:t>ditlenku</a:t>
            </a:r>
            <a:r>
              <a:rPr lang="pl-PL" dirty="0"/>
              <a:t> azotu,</a:t>
            </a:r>
          </a:p>
          <a:p>
            <a:pPr marL="0" indent="0">
              <a:buNone/>
            </a:pPr>
            <a:r>
              <a:rPr lang="pl-PL" dirty="0"/>
              <a:t>osiągnięcie wielkości stężeń</a:t>
            </a:r>
            <a:r>
              <a:rPr lang="pl-PL" b="1" dirty="0"/>
              <a:t> poniżej poziomów dopuszczalnych </a:t>
            </a:r>
            <a:br>
              <a:rPr lang="pl-PL" b="1" dirty="0"/>
            </a:br>
            <a:r>
              <a:rPr lang="pl-PL" b="1" dirty="0"/>
              <a:t>i docelowego.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859069" y="6445046"/>
            <a:ext cx="68816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/>
              <a:t>Źródło: Program ochrony powietrza dla stref w województwie mazowieckim, w których zostały przekroczone poziomy dopuszczalne i docelowe substancji w powietrzu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78621" y="5198458"/>
            <a:ext cx="82212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/>
              <a:t>Jak chcemy to osiągnąć ?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/>
          <a:stretch/>
        </p:blipFill>
        <p:spPr>
          <a:xfrm>
            <a:off x="6053070" y="0"/>
            <a:ext cx="6138930" cy="646841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214"/>
          <a:stretch/>
        </p:blipFill>
        <p:spPr>
          <a:xfrm>
            <a:off x="5853844" y="-499223"/>
            <a:ext cx="6075212" cy="7359767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2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7694037" y="2252404"/>
            <a:ext cx="3971896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zaokrąglony 2"/>
          <p:cNvSpPr/>
          <p:nvPr/>
        </p:nvSpPr>
        <p:spPr>
          <a:xfrm>
            <a:off x="103306" y="2252404"/>
            <a:ext cx="7134621" cy="3895182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9416245" cy="1371598"/>
          </a:xfrm>
        </p:spPr>
        <p:txBody>
          <a:bodyPr>
            <a:normAutofit/>
          </a:bodyPr>
          <a:lstStyle/>
          <a:p>
            <a:r>
              <a:rPr lang="pl-PL" sz="4400">
                <a:latin typeface="Arial"/>
                <a:cs typeface="Arial"/>
              </a:rPr>
              <a:t>Działania naprawcze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smtClean="0"/>
              <a:t>26 czerwca 2020 r.</a:t>
            </a:r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75110" y="2271326"/>
            <a:ext cx="6785307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l-PL" sz="3600" dirty="0">
                <a:solidFill>
                  <a:srgbClr val="000000"/>
                </a:solidFill>
              </a:rPr>
              <a:t>dla wszystkich gmin:</a:t>
            </a:r>
            <a:endParaRPr lang="pl-PL" sz="3600" dirty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688213" y="3041422"/>
            <a:ext cx="3200400" cy="2763130"/>
            <a:chOff x="3688213" y="3041422"/>
            <a:chExt cx="3200400" cy="2763130"/>
          </a:xfrm>
        </p:grpSpPr>
        <p:sp>
          <p:nvSpPr>
            <p:cNvPr id="551" name="Znak plus 550">
              <a:extLst>
                <a:ext uri="{FF2B5EF4-FFF2-40B4-BE49-F238E27FC236}">
                  <a16:creationId xmlns:a16="http://schemas.microsoft.com/office/drawing/2014/main" id="{9BCDAD27-8779-45D2-9D85-005DEE52390C}"/>
                </a:ext>
              </a:extLst>
            </p:cNvPr>
            <p:cNvSpPr/>
            <p:nvPr/>
          </p:nvSpPr>
          <p:spPr>
            <a:xfrm>
              <a:off x="3688213" y="3879997"/>
              <a:ext cx="965200" cy="965200"/>
            </a:xfrm>
            <a:prstGeom prst="mathPlu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52" name="Diagram 551">
              <a:extLst>
                <a:ext uri="{FF2B5EF4-FFF2-40B4-BE49-F238E27FC236}">
                  <a16:creationId xmlns:a16="http://schemas.microsoft.com/office/drawing/2014/main" id="{39C23434-415A-4CD5-AF60-3F591818D25A}"/>
                </a:ext>
              </a:extLst>
            </p:cNvPr>
            <p:cNvGraphicFramePr/>
            <p:nvPr>
              <p:extLst/>
            </p:nvPr>
          </p:nvGraphicFramePr>
          <p:xfrm>
            <a:off x="4653413" y="3041422"/>
            <a:ext cx="2235200" cy="2763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aphicFrame>
        <p:nvGraphicFramePr>
          <p:cNvPr id="558" name="Symbol zastępczy zawartości 5">
            <a:extLst>
              <a:ext uri="{FF2B5EF4-FFF2-40B4-BE49-F238E27FC236}">
                <a16:creationId xmlns:a16="http://schemas.microsoft.com/office/drawing/2014/main" id="{8763148F-54C4-4BD6-A044-5B694B922C1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5110" y="2537138"/>
          <a:ext cx="3413103" cy="378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65" name="Prostokąt: zaokrąglone rogi 664">
            <a:extLst>
              <a:ext uri="{FF2B5EF4-FFF2-40B4-BE49-F238E27FC236}">
                <a16:creationId xmlns:a16="http://schemas.microsoft.com/office/drawing/2014/main" id="{DE7C9B30-5FAE-4FB6-B96E-EFE094949053}"/>
              </a:ext>
            </a:extLst>
          </p:cNvPr>
          <p:cNvSpPr/>
          <p:nvPr/>
        </p:nvSpPr>
        <p:spPr>
          <a:xfrm>
            <a:off x="7853813" y="4845197"/>
            <a:ext cx="3652344" cy="1124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dirty="0">
                <a:cs typeface="Arial"/>
              </a:rPr>
              <a:t>Zwiększenie powierzchni zieleni</a:t>
            </a:r>
            <a:endParaRPr lang="pl-PL" sz="2800" dirty="0"/>
          </a:p>
        </p:txBody>
      </p:sp>
      <p:sp>
        <p:nvSpPr>
          <p:cNvPr id="672" name="Prostokąt 671">
            <a:extLst>
              <a:ext uri="{FF2B5EF4-FFF2-40B4-BE49-F238E27FC236}">
                <a16:creationId xmlns:a16="http://schemas.microsoft.com/office/drawing/2014/main" id="{81C8A5F1-F3B6-4EE6-9C45-0EBB5459A549}"/>
              </a:ext>
            </a:extLst>
          </p:cNvPr>
          <p:cNvSpPr/>
          <p:nvPr/>
        </p:nvSpPr>
        <p:spPr>
          <a:xfrm>
            <a:off x="7853813" y="2321738"/>
            <a:ext cx="3891894" cy="22621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pl-PL" sz="2350" dirty="0">
                <a:solidFill>
                  <a:srgbClr val="000000"/>
                </a:solidFill>
              </a:rPr>
              <a:t>dla gmin w których </a:t>
            </a:r>
            <a:r>
              <a:rPr lang="pl-PL" sz="2350" dirty="0">
                <a:cs typeface="Arial"/>
              </a:rPr>
              <a:t>wymiana kotłów nie przyniesie wystarczającego efektu ekologicznego, </a:t>
            </a:r>
            <a:r>
              <a:rPr lang="pl-PL" sz="2350" dirty="0" smtClean="0">
                <a:cs typeface="Arial"/>
              </a:rPr>
              <a:t>lub</a:t>
            </a:r>
            <a:endParaRPr lang="pl-PL" sz="2350" dirty="0"/>
          </a:p>
          <a:p>
            <a:pPr lvl="0"/>
            <a:r>
              <a:rPr lang="pl-PL" sz="2350" dirty="0">
                <a:cs typeface="Arial"/>
              </a:rPr>
              <a:t>z których napływ powinien być </a:t>
            </a:r>
            <a:r>
              <a:rPr lang="pl-PL" sz="2350" dirty="0" smtClean="0">
                <a:cs typeface="Arial"/>
              </a:rPr>
              <a:t>zmniejszony:</a:t>
            </a:r>
            <a:endParaRPr lang="pl-PL" sz="235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6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19" grpId="0"/>
      <p:bldGraphic spid="558" grpId="0">
        <p:bldAsOne/>
      </p:bldGraphic>
      <p:bldP spid="665" grpId="0" animBg="1"/>
      <p:bldP spid="6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814" y="203200"/>
            <a:ext cx="7865069" cy="1336842"/>
          </a:xfrm>
        </p:spPr>
        <p:txBody>
          <a:bodyPr>
            <a:noAutofit/>
          </a:bodyPr>
          <a:lstStyle/>
          <a:p>
            <a:r>
              <a:rPr lang="pl-PL" sz="4000" dirty="0" smtClean="0"/>
              <a:t>Ograniczenie niskiej emisji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Poddziałanie: Inwentaryzacja </a:t>
            </a:r>
            <a:r>
              <a:rPr lang="pl-PL" dirty="0"/>
              <a:t>źródeł niskiej emisji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r>
              <a:rPr lang="pl-PL" smtClean="0">
                <a:solidFill>
                  <a:prstClr val="white"/>
                </a:solidFill>
              </a:rPr>
              <a:t>26 czerwca 2020 r.</a:t>
            </a:r>
            <a:endParaRPr lang="pl-PL">
              <a:solidFill>
                <a:prstClr val="white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6150703"/>
              </p:ext>
            </p:extLst>
          </p:nvPr>
        </p:nvGraphicFramePr>
        <p:xfrm>
          <a:off x="0" y="2286000"/>
          <a:ext cx="11905446" cy="428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3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7E06F4-CE84-4F13-B252-AFD2A46EA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3A2750-00B2-487C-9D96-779B17FED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D31D16-4619-47FF-8E82-4D58C97A1D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B395A-1171-4885-B1CA-59DDF91E8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DFA29-8C30-4045-B2B2-BD2F6304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B2305-B1BF-44F9-9460-549E8713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EF47D8-9FF2-4169-AD58-0F8CC3119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2D53E9-460F-465A-9262-A14F1B78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3943F-36FB-4C3B-85FD-4401F71E5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F6F5BE-4C42-4525-BC10-80985698D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2225FA-DA77-403A-9F8D-19EEFC033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czerwca 2020 r.</a:t>
            </a: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67975"/>
              </p:ext>
            </p:extLst>
          </p:nvPr>
        </p:nvGraphicFramePr>
        <p:xfrm>
          <a:off x="143813" y="1825198"/>
          <a:ext cx="11819915" cy="370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78043" y="5533697"/>
            <a:ext cx="1127121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Jedynie w obszarach, gdzie występuje brak możliwości technicznych i finansowych przyłączenia do sieci ciepłowniczej lub gazowej, powinna być dopuszczona wymiana na kotły na paliwa stałe spełniające wymagania </a:t>
            </a:r>
            <a:r>
              <a:rPr lang="pl-PL" dirty="0" err="1">
                <a:solidFill>
                  <a:srgbClr val="FF0000"/>
                </a:solidFill>
              </a:rPr>
              <a:t>ekoprojektu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" name="Obraz 19" descr="Ostrzeżenie, Tarcza, Ryzyka, Uwaga, Zarejestruj Ulic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1" y="5807181"/>
            <a:ext cx="558534" cy="5336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143814" y="203200"/>
            <a:ext cx="9416245" cy="1336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4D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sz="4000" dirty="0" smtClean="0"/>
              <a:t>Ograniczenie niskiej emisji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Poddziałanie: Wymiana/likwidacja źródeł ciepła</a:t>
            </a:r>
            <a:endParaRPr lang="pl-PL" dirty="0"/>
          </a:p>
        </p:txBody>
      </p:sp>
      <p:sp>
        <p:nvSpPr>
          <p:cNvPr id="8" name="Znak plus 7">
            <a:extLst>
              <a:ext uri="{FF2B5EF4-FFF2-40B4-BE49-F238E27FC236}">
                <a16:creationId xmlns:a16="http://schemas.microsoft.com/office/drawing/2014/main" id="{9BCDAD27-8779-45D2-9D85-005DEE52390C}"/>
              </a:ext>
            </a:extLst>
          </p:cNvPr>
          <p:cNvSpPr/>
          <p:nvPr/>
        </p:nvSpPr>
        <p:spPr>
          <a:xfrm>
            <a:off x="7662804" y="3534664"/>
            <a:ext cx="965200" cy="965200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1" name="Grupa 10"/>
          <p:cNvGrpSpPr/>
          <p:nvPr/>
        </p:nvGrpSpPr>
        <p:grpSpPr>
          <a:xfrm>
            <a:off x="8814882" y="3568492"/>
            <a:ext cx="2961968" cy="898554"/>
            <a:chOff x="0" y="0"/>
            <a:chExt cx="2235200" cy="1221041"/>
          </a:xfrm>
          <a:scene3d>
            <a:camera prst="orthographicFront"/>
            <a:lightRig rig="flat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0" y="0"/>
              <a:ext cx="2235200" cy="122104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59606" y="59606"/>
              <a:ext cx="2115988" cy="1101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300" kern="1200" dirty="0" smtClean="0"/>
                <a:t>termomodernizacja</a:t>
              </a:r>
              <a:endParaRPr lang="pl-PL" sz="2300" kern="1200" dirty="0"/>
            </a:p>
          </p:txBody>
        </p:sp>
      </p:grpSp>
      <p:sp>
        <p:nvSpPr>
          <p:cNvPr id="2" name="Nawias klamrowy zamykający 1"/>
          <p:cNvSpPr/>
          <p:nvPr/>
        </p:nvSpPr>
        <p:spPr>
          <a:xfrm>
            <a:off x="7485888" y="2950464"/>
            <a:ext cx="176916" cy="213360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564C-42C0-47D0-832D-FCB5900DC7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0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E8A482-85F2-4676-B003-7294AC685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A353E4-6D7C-4501-9B0F-E6E3F8500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F0646B-9FAA-473D-A188-64F512852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B88320-AEBF-4E20-A98E-BD0978E98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570F90-1F6F-401B-BB27-E6B6A04FC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EB2D7E-61FD-46DC-9D30-AC7BD126F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E1A718-058E-482A-AA3D-9B7CA8BA3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65EB81-E168-4E29-A8B3-D5DF229C2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12" grpId="0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Oddech dla mazowsza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1dd5019b-cf2d-4e34-9b13-b0e47f661534">KW63D35FNNNZ-772405533-296</_dlc_DocId>
    <_dlc_DocIdUrl xmlns="1dd5019b-cf2d-4e34-9b13-b0e47f661534">
      <Url>https://portal.umwm.local/departament/dgopzw/weop/_layouts/15/DocIdRedir.aspx?ID=KW63D35FNNNZ-772405533-296</Url>
      <Description>KW63D35FNNNZ-772405533-296</Description>
    </_dlc_DocIdUrl>
    <SharedWithUsers xmlns="5712b2ed-aa43-417d-8251-ac07664d63cd">
      <UserInfo>
        <DisplayName>Śladowska Magdalena</DisplayName>
        <AccountId>122</AccountId>
        <AccountType/>
      </UserInfo>
      <UserInfo>
        <DisplayName>Podgórski Marcin</DisplayName>
        <AccountId>96</AccountId>
        <AccountType/>
      </UserInfo>
      <UserInfo>
        <DisplayName>Łuczak-Boresowicz Marzena</DisplayName>
        <AccountId>102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1D7B9729D9149BB22ACFEA557A9B3" ma:contentTypeVersion="3" ma:contentTypeDescription="Utwórz nowy dokument." ma:contentTypeScope="" ma:versionID="359e7113d0f50ba275cc02464343b7ce">
  <xsd:schema xmlns:xsd="http://www.w3.org/2001/XMLSchema" xmlns:xs="http://www.w3.org/2001/XMLSchema" xmlns:p="http://schemas.microsoft.com/office/2006/metadata/properties" xmlns:ns1="http://schemas.microsoft.com/sharepoint/v3" xmlns:ns2="1dd5019b-cf2d-4e34-9b13-b0e47f661534" xmlns:ns3="5712b2ed-aa43-417d-8251-ac07664d63cd" targetNamespace="http://schemas.microsoft.com/office/2006/metadata/properties" ma:root="true" ma:fieldsID="3b5fb97722a378f8982a55bafe06f113" ns1:_="" ns2:_="" ns3:_="">
    <xsd:import namespace="http://schemas.microsoft.com/sharepoint/v3"/>
    <xsd:import namespace="1dd5019b-cf2d-4e34-9b13-b0e47f661534"/>
    <xsd:import namespace="5712b2ed-aa43-417d-8251-ac07664d63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1:PublishingStartDate" minOccurs="0"/>
                <xsd:element ref="ns1:PublishingExpirationDate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2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internalName="PublishingStartDate">
      <xsd:simpleType>
        <xsd:restriction base="dms:Unknown"/>
      </xsd:simpleType>
    </xsd:element>
    <xsd:element name="PublishingExpirationDate" ma:index="13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5019b-cf2d-4e34-9b13-b0e47f661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2b2ed-aa43-417d-8251-ac07664d6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D7DF7-8DD1-4CEE-8837-0CE358EF2B90}">
  <ds:schemaRefs>
    <ds:schemaRef ds:uri="http://www.w3.org/XML/1998/namespace"/>
    <ds:schemaRef ds:uri="http://schemas.microsoft.com/office/2006/documentManagement/types"/>
    <ds:schemaRef ds:uri="1dd5019b-cf2d-4e34-9b13-b0e47f661534"/>
    <ds:schemaRef ds:uri="http://schemas.microsoft.com/sharepoint/v3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712b2ed-aa43-417d-8251-ac07664d63c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6D7532F-7625-4A8D-B223-11B32D69A2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58ADD8-FA5D-4401-A0FD-5C50C0D4D6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B3C8F6A-5D85-4A2F-8D02-B258C18FB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d5019b-cf2d-4e34-9b13-b0e47f661534"/>
    <ds:schemaRef ds:uri="5712b2ed-aa43-417d-8251-ac07664d63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2365</Words>
  <Application>Microsoft Office PowerPoint</Application>
  <PresentationFormat>Panoramiczny</PresentationFormat>
  <Paragraphs>417</Paragraphs>
  <Slides>29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Oddech dla mazowsza</vt:lpstr>
      <vt:lpstr>Projekt programu ochrony powietrza</vt:lpstr>
      <vt:lpstr>Podstawy do opracowania Programu</vt:lpstr>
      <vt:lpstr>Podstawa Programu</vt:lpstr>
      <vt:lpstr>Diagnoza stanu aktualnego</vt:lpstr>
      <vt:lpstr>Stan aktualny - ustalenia</vt:lpstr>
      <vt:lpstr>Co chcemy osiągnąć?</vt:lpstr>
      <vt:lpstr>Działania naprawcze </vt:lpstr>
      <vt:lpstr>Ograniczenie niskiej emisji  Poddziałanie: Inwentaryzacja źródeł niskiej emisji </vt:lpstr>
      <vt:lpstr>Prezentacja programu PowerPoint</vt:lpstr>
      <vt:lpstr>Ograniczenie niskiej emisji  Poddziałanie: Wymiana/likwidacja źródeł ciepła</vt:lpstr>
      <vt:lpstr>Zwiększanie powierzchni zieleni </vt:lpstr>
      <vt:lpstr>Edukacja ekologiczna </vt:lpstr>
      <vt:lpstr>Kontrola przestrzegania przepisów</vt:lpstr>
      <vt:lpstr>Kontrola przestrzegania przepisów</vt:lpstr>
      <vt:lpstr>Ograniczanie wtórnej emisji pyłu </vt:lpstr>
      <vt:lpstr>Dodatkowe działania naprawcze dla strefy aglomeracja warszawska</vt:lpstr>
      <vt:lpstr>Poprawa jakości taboru komunikacji miejskiej</vt:lpstr>
      <vt:lpstr>Rozwój komunikacji tramwajowej </vt:lpstr>
      <vt:lpstr>Opracowanie raportu wskazującego możliwość i metody upłynnienia ruchu oraz jego wdrażanie </vt:lpstr>
      <vt:lpstr>Strefy ograniczonego transportu</vt:lpstr>
      <vt:lpstr>Przygotowanie i wdrożenie systemu monitorowania emisji z transportu</vt:lpstr>
      <vt:lpstr>Plan działań krótkoterminowych</vt:lpstr>
      <vt:lpstr>Przykłady działań krótkoterminowych</vt:lpstr>
      <vt:lpstr>Obowiązki osób fizycznych i podmiotów korzystających ze środowiska</vt:lpstr>
      <vt:lpstr>Obowiązki – akt prawa miejscowego</vt:lpstr>
      <vt:lpstr>Harmonogram i koszty</vt:lpstr>
      <vt:lpstr>Wsparcie</vt:lpstr>
      <vt:lpstr>Konsekwencje niezrealizowania działań naprawczych</vt:lpstr>
      <vt:lpstr>Dziękuję za uwagę</vt:lpstr>
    </vt:vector>
  </TitlesOfParts>
  <Company>Urząd Marszałkowski Województwa Mazowieckiego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ochrony powietrza</dc:title>
  <dc:creator>Gadomska Anna</dc:creator>
  <cp:lastModifiedBy>Anna Gadomska</cp:lastModifiedBy>
  <cp:revision>43</cp:revision>
  <dcterms:created xsi:type="dcterms:W3CDTF">2020-02-19T09:02:39Z</dcterms:created>
  <dcterms:modified xsi:type="dcterms:W3CDTF">2020-06-25T07:17:58Z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0x010100DD71D7B9729D9149BB22ACFEA557A9B3</vt:lpwstr>
  </property>
  <property fmtid="{D5CDD505-2E9C-101B-9397-08002B2CF9AE}" pid="3" name="_dlc_DocIdItemGuid">
    <vt:lpwstr>4671f85d-f425-46c9-94e0-974dfdf1ff90</vt:lpwstr>
  </property>
</Properties>
</file>